
<file path=[Content_Types].xml><?xml version="1.0" encoding="utf-8"?>
<Types xmlns="http://schemas.openxmlformats.org/package/2006/content-types">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8.xml"/>
  <Override ContentType="application/vnd.openxmlformats-officedocument.presentationml.notesSlide+xml" PartName="/ppt/notesSlides/notesSlide7.xml"/>
  <Override ContentType="application/vnd.openxmlformats-officedocument.presentationml.notesSlide+xml" PartName="/ppt/notesSlides/notesSlide2.xml"/>
  <Override ContentType="application/vnd.openxmlformats-officedocument.presentationml.notesSlide+xml" PartName="/ppt/notesSlides/notesSlide5.xml"/>
  <Override ContentType="application/vnd.openxmlformats-officedocument.presentationml.notesSlide+xml" PartName="/ppt/notesSlides/notesSlide4.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xml"/>
  <Override ContentType="application/vnd.openxmlformats-officedocument.presentationml.slide+xml" PartName="/ppt/slides/slide2.xml"/>
  <Override ContentType="application/vnd.openxmlformats-officedocument.presentationml.slide+xml" PartName="/ppt/slides/slide3.xml"/>
  <Override ContentType="application/vnd.openxmlformats-officedocument.presentationml.slide+xml" PartName="/ppt/slides/slide6.xml"/>
  <Override ContentType="application/vnd.openxmlformats-officedocument.presentationml.slide+xml" PartName="/ppt/slides/slide9.xml"/>
  <Override ContentType="application/vnd.openxmlformats-officedocument.presentationml.slide+xml" PartName="/ppt/slides/slide5.xml"/>
  <Override ContentType="application/vnd.openxmlformats-officedocument.presentationml.slide+xml" PartName="/ppt/slides/slide8.xml"/>
  <Override ContentType="application/vnd.openxmlformats-officedocument.presentationml.slide+xml" PartName="/ppt/slides/slide7.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strictFirstAndLastChars="0" saveSubsetFonts="1">
  <p:sldMasterIdLst>
    <p:sldMasterId id="2147483653"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Lst>
  <p:sldSz cy="7620000" cx="10160000"/>
  <p:notesSz cx="7620000" cy="10160000"/>
  <p:defaultText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tableStyles.xml><?xml version="1.0" encoding="utf-8"?>
<a:tblStyleLst xmlns:a="http://schemas.openxmlformats.org/drawingml/2006/main" xmlns:r="http://schemas.openxmlformats.org/officeDocument/2006/relationships" def="{2776D5AB-6C89-4248-BD43-2A3485479FFD}">
  <a:tblStyle styleId="{2776D5AB-6C89-4248-BD43-2A3485479FFD}" styleName="Table_0">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_rels/presentation.xml.rels><?xml version="1.0" encoding="UTF-8" standalone="yes"?><Relationships xmlns="http://schemas.openxmlformats.org/package/2006/relationships"><Relationship Id="rId11" Type="http://schemas.openxmlformats.org/officeDocument/2006/relationships/slide" Target="slides/slide6.xml"/><Relationship Id="rId10" Type="http://schemas.openxmlformats.org/officeDocument/2006/relationships/slide" Target="slides/slide5.xml"/><Relationship Id="rId13" Type="http://schemas.openxmlformats.org/officeDocument/2006/relationships/slide" Target="slides/slide8.xml"/><Relationship Id="rId12" Type="http://schemas.openxmlformats.org/officeDocument/2006/relationships/slide" Target="slides/slide7.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5" Type="http://schemas.openxmlformats.org/officeDocument/2006/relationships/notesMaster" Target="notesMasters/notesMaster1.xml"/><Relationship Id="rId6" Type="http://schemas.openxmlformats.org/officeDocument/2006/relationships/slide" Target="slides/slide1.xml"/><Relationship Id="rId7" Type="http://schemas.openxmlformats.org/officeDocument/2006/relationships/slide" Target="slides/slide2.xml"/><Relationship Id="rId8" Type="http://schemas.openxmlformats.org/officeDocument/2006/relationships/slide" Target="slides/slide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Shape 3"/>
          <p:cNvSpPr/>
          <p:nvPr>
            <p:ph idx="2" type="sldImg"/>
          </p:nvPr>
        </p:nvSpPr>
        <p:spPr>
          <a:xfrm>
            <a:off x="1270250" y="762000"/>
            <a:ext cx="5080250" cy="3810000"/>
          </a:xfrm>
          <a:custGeom>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med" w="med" type="none"/>
            <a:tailEnd len="med" w="med" type="none"/>
          </a:ln>
        </p:spPr>
      </p:sp>
      <p:sp>
        <p:nvSpPr>
          <p:cNvPr id="4" name="Shape 4"/>
          <p:cNvSpPr txBox="1"/>
          <p:nvPr>
            <p:ph idx="1" type="body"/>
          </p:nvPr>
        </p:nvSpPr>
        <p:spPr>
          <a:xfrm>
            <a:off x="762000" y="4826000"/>
            <a:ext cx="6096000" cy="4572000"/>
          </a:xfrm>
          <a:prstGeom prst="rect">
            <a:avLst/>
          </a:prstGeom>
          <a:noFill/>
          <a:ln>
            <a:noFill/>
          </a:ln>
        </p:spPr>
        <p:txBody>
          <a:bodyPr anchorCtr="0" anchor="t" bIns="91425" lIns="91425" rIns="91425" wrap="square" tIns="91425"/>
          <a:lstStyle>
            <a:lvl1pPr indent="-317500" lvl="0" marL="457200">
              <a:spcBef>
                <a:spcPts val="0"/>
              </a:spcBef>
              <a:spcAft>
                <a:spcPts val="0"/>
              </a:spcAft>
              <a:buSzPts val="1400"/>
              <a:buChar char="●"/>
              <a:defRPr sz="1100"/>
            </a:lvl1pPr>
            <a:lvl2pPr indent="-317500" lvl="1" marL="914400">
              <a:spcBef>
                <a:spcPts val="0"/>
              </a:spcBef>
              <a:spcAft>
                <a:spcPts val="0"/>
              </a:spcAft>
              <a:buSzPts val="1400"/>
              <a:buChar char="○"/>
              <a:defRPr sz="1100"/>
            </a:lvl2pPr>
            <a:lvl3pPr indent="-317500" lvl="2" marL="1371600">
              <a:spcBef>
                <a:spcPts val="0"/>
              </a:spcBef>
              <a:spcAft>
                <a:spcPts val="0"/>
              </a:spcAft>
              <a:buSzPts val="1400"/>
              <a:buChar char="■"/>
              <a:defRPr sz="1100"/>
            </a:lvl3pPr>
            <a:lvl4pPr indent="-317500" lvl="3" marL="1828800">
              <a:spcBef>
                <a:spcPts val="0"/>
              </a:spcBef>
              <a:spcAft>
                <a:spcPts val="0"/>
              </a:spcAft>
              <a:buSzPts val="1400"/>
              <a:buChar char="●"/>
              <a:defRPr sz="1100"/>
            </a:lvl4pPr>
            <a:lvl5pPr indent="-317500" lvl="4" marL="2286000">
              <a:spcBef>
                <a:spcPts val="0"/>
              </a:spcBef>
              <a:spcAft>
                <a:spcPts val="0"/>
              </a:spcAft>
              <a:buSzPts val="1400"/>
              <a:buChar char="○"/>
              <a:defRPr sz="1100"/>
            </a:lvl5pPr>
            <a:lvl6pPr indent="-317500" lvl="5" marL="2743200">
              <a:spcBef>
                <a:spcPts val="0"/>
              </a:spcBef>
              <a:spcAft>
                <a:spcPts val="0"/>
              </a:spcAft>
              <a:buSzPts val="1400"/>
              <a:buChar char="■"/>
              <a:defRPr sz="1100"/>
            </a:lvl6pPr>
            <a:lvl7pPr indent="-317500" lvl="6" marL="3200400">
              <a:spcBef>
                <a:spcPts val="0"/>
              </a:spcBef>
              <a:spcAft>
                <a:spcPts val="0"/>
              </a:spcAft>
              <a:buSzPts val="1400"/>
              <a:buChar char="●"/>
              <a:defRPr sz="1100"/>
            </a:lvl7pPr>
            <a:lvl8pPr indent="-317500" lvl="7" marL="3657600">
              <a:spcBef>
                <a:spcPts val="0"/>
              </a:spcBef>
              <a:spcAft>
                <a:spcPts val="0"/>
              </a:spcAft>
              <a:buSzPts val="1400"/>
              <a:buChar char="○"/>
              <a:defRPr sz="1100"/>
            </a:lvl8pPr>
            <a:lvl9pPr indent="-317500" lvl="8" marL="4114800">
              <a:spcBef>
                <a:spcPts val="0"/>
              </a:spcBef>
              <a:spcAft>
                <a:spcPts val="0"/>
              </a:spcAft>
              <a:buSzPts val="1400"/>
              <a:buChar char="■"/>
              <a:defRPr sz="1100"/>
            </a:lvl9pPr>
          </a:lstStyle>
          <a:p/>
        </p:txBody>
      </p:sp>
    </p:spTree>
  </p:cSld>
  <p:clrMap accent1="accent1" accent2="accent2" accent3="accent3" accent4="accent4" accent5="accent5" accent6="accent6" bg1="lt1" bg2="dk2" tx1="dk1" tx2="lt2" folHlink="folHlink" hlink="hlink"/>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 name="Shape 19"/>
        <p:cNvGrpSpPr/>
        <p:nvPr/>
      </p:nvGrpSpPr>
      <p:grpSpPr>
        <a:xfrm>
          <a:off x="0" y="0"/>
          <a:ext cx="0" cy="0"/>
          <a:chOff x="0" y="0"/>
          <a:chExt cx="0" cy="0"/>
        </a:xfrm>
      </p:grpSpPr>
      <p:sp>
        <p:nvSpPr>
          <p:cNvPr id="20" name="Shape 20"/>
          <p:cNvSpPr/>
          <p:nvPr>
            <p:ph idx="2" type="sldImg"/>
          </p:nvPr>
        </p:nvSpPr>
        <p:spPr>
          <a:xfrm>
            <a:off x="1270250" y="762000"/>
            <a:ext cx="5080250" cy="3810000"/>
          </a:xfrm>
          <a:custGeom>
            <a:pathLst>
              <a:path extrusionOk="0" h="120000" w="120000">
                <a:moveTo>
                  <a:pt x="0" y="0"/>
                </a:moveTo>
                <a:lnTo>
                  <a:pt x="120000" y="0"/>
                </a:lnTo>
                <a:lnTo>
                  <a:pt x="120000" y="120000"/>
                </a:lnTo>
                <a:lnTo>
                  <a:pt x="0" y="120000"/>
                </a:lnTo>
                <a:close/>
              </a:path>
            </a:pathLst>
          </a:custGeom>
        </p:spPr>
      </p:sp>
      <p:sp>
        <p:nvSpPr>
          <p:cNvPr id="21" name="Shape 21"/>
          <p:cNvSpPr txBox="1"/>
          <p:nvPr>
            <p:ph idx="1" type="body"/>
          </p:nvPr>
        </p:nvSpPr>
        <p:spPr>
          <a:xfrm>
            <a:off x="762000" y="4826000"/>
            <a:ext cx="6096000" cy="4572000"/>
          </a:xfrm>
          <a:prstGeom prst="rect">
            <a:avLst/>
          </a:prstGeom>
        </p:spPr>
        <p:txBody>
          <a:bodyPr anchorCtr="0" anchor="t" bIns="91425" lIns="91425" rIns="91425" wrap="square" tIns="91425">
            <a:noAutofit/>
          </a:bodyPr>
          <a:lstStyle/>
          <a:p>
            <a:pPr indent="0" lvl="0" marL="0">
              <a:spcBef>
                <a:spcPts val="0"/>
              </a:spcBef>
              <a:spcAft>
                <a:spcPts val="0"/>
              </a:spcAft>
              <a:buNone/>
            </a:pPr>
            <a:r>
              <a:t/>
            </a:r>
            <a:endParaRPr sz="1466"/>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 name="Shape 25"/>
        <p:cNvGrpSpPr/>
        <p:nvPr/>
      </p:nvGrpSpPr>
      <p:grpSpPr>
        <a:xfrm>
          <a:off x="0" y="0"/>
          <a:ext cx="0" cy="0"/>
          <a:chOff x="0" y="0"/>
          <a:chExt cx="0" cy="0"/>
        </a:xfrm>
      </p:grpSpPr>
      <p:sp>
        <p:nvSpPr>
          <p:cNvPr id="26" name="Shape 26"/>
          <p:cNvSpPr/>
          <p:nvPr>
            <p:ph idx="2" type="sldImg"/>
          </p:nvPr>
        </p:nvSpPr>
        <p:spPr>
          <a:xfrm>
            <a:off x="1270250" y="762000"/>
            <a:ext cx="5080250" cy="3810000"/>
          </a:xfrm>
          <a:custGeom>
            <a:pathLst>
              <a:path extrusionOk="0" h="120000" w="120000">
                <a:moveTo>
                  <a:pt x="0" y="0"/>
                </a:moveTo>
                <a:lnTo>
                  <a:pt x="120000" y="0"/>
                </a:lnTo>
                <a:lnTo>
                  <a:pt x="120000" y="120000"/>
                </a:lnTo>
                <a:lnTo>
                  <a:pt x="0" y="120000"/>
                </a:lnTo>
                <a:close/>
              </a:path>
            </a:pathLst>
          </a:custGeom>
        </p:spPr>
      </p:sp>
      <p:sp>
        <p:nvSpPr>
          <p:cNvPr id="27" name="Shape 27"/>
          <p:cNvSpPr txBox="1"/>
          <p:nvPr>
            <p:ph idx="1" type="body"/>
          </p:nvPr>
        </p:nvSpPr>
        <p:spPr>
          <a:xfrm>
            <a:off x="762000" y="4826000"/>
            <a:ext cx="6096000" cy="4572000"/>
          </a:xfrm>
          <a:prstGeom prst="rect">
            <a:avLst/>
          </a:prstGeom>
        </p:spPr>
        <p:txBody>
          <a:bodyPr anchorCtr="0" anchor="t" bIns="91425" lIns="91425" rIns="91425" wrap="square" tIns="91425">
            <a:noAutofit/>
          </a:bodyPr>
          <a:lstStyle/>
          <a:p>
            <a:pPr indent="0" lvl="0" marL="0" marR="0" algn="l">
              <a:lnSpc>
                <a:spcPct val="112500"/>
              </a:lnSpc>
              <a:spcBef>
                <a:spcPts val="0"/>
              </a:spcBef>
              <a:spcAft>
                <a:spcPts val="333"/>
              </a:spcAft>
              <a:buNone/>
            </a:pPr>
            <a:r>
              <a:rPr lang="en-US" sz="1466">
                <a:solidFill>
                  <a:srgbClr val="000000"/>
                </a:solidFill>
                <a:latin typeface="Arial"/>
                <a:ea typeface="Arial"/>
                <a:cs typeface="Arial"/>
                <a:sym typeface="Arial"/>
              </a:rPr>
              <a:t>Usually, when we think about goals, we think about vague, non-specific ideas like these. This is a great start, but these do not provide any direction for achieving them.</a:t>
            </a:r>
            <a:endParaRPr sz="1466">
              <a:solidFill>
                <a:srgbClr val="000000"/>
              </a:solidFill>
              <a:latin typeface="Arial"/>
              <a:ea typeface="Arial"/>
              <a:cs typeface="Arial"/>
              <a:sym typeface="Arial"/>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 name="Shape 31"/>
        <p:cNvGrpSpPr/>
        <p:nvPr/>
      </p:nvGrpSpPr>
      <p:grpSpPr>
        <a:xfrm>
          <a:off x="0" y="0"/>
          <a:ext cx="0" cy="0"/>
          <a:chOff x="0" y="0"/>
          <a:chExt cx="0" cy="0"/>
        </a:xfrm>
      </p:grpSpPr>
      <p:sp>
        <p:nvSpPr>
          <p:cNvPr id="32" name="Shape 32"/>
          <p:cNvSpPr/>
          <p:nvPr>
            <p:ph idx="2" type="sldImg"/>
          </p:nvPr>
        </p:nvSpPr>
        <p:spPr>
          <a:xfrm>
            <a:off x="1270250" y="762000"/>
            <a:ext cx="5080250" cy="3810000"/>
          </a:xfrm>
          <a:custGeom>
            <a:pathLst>
              <a:path extrusionOk="0" h="120000" w="120000">
                <a:moveTo>
                  <a:pt x="0" y="0"/>
                </a:moveTo>
                <a:lnTo>
                  <a:pt x="120000" y="0"/>
                </a:lnTo>
                <a:lnTo>
                  <a:pt x="120000" y="120000"/>
                </a:lnTo>
                <a:lnTo>
                  <a:pt x="0" y="120000"/>
                </a:lnTo>
                <a:close/>
              </a:path>
            </a:pathLst>
          </a:custGeom>
        </p:spPr>
      </p:sp>
      <p:sp>
        <p:nvSpPr>
          <p:cNvPr id="33" name="Shape 33"/>
          <p:cNvSpPr txBox="1"/>
          <p:nvPr>
            <p:ph idx="1" type="body"/>
          </p:nvPr>
        </p:nvSpPr>
        <p:spPr>
          <a:xfrm>
            <a:off x="762000" y="4826000"/>
            <a:ext cx="6096000" cy="4572000"/>
          </a:xfrm>
          <a:prstGeom prst="rect">
            <a:avLst/>
          </a:prstGeom>
        </p:spPr>
        <p:txBody>
          <a:bodyPr anchorCtr="0" anchor="t" bIns="91425" lIns="91425" rIns="91425" wrap="square" tIns="91425">
            <a:noAutofit/>
          </a:bodyPr>
          <a:lstStyle/>
          <a:p>
            <a:pPr indent="0" lvl="0" marL="0" marR="0" algn="l">
              <a:lnSpc>
                <a:spcPct val="112500"/>
              </a:lnSpc>
              <a:spcBef>
                <a:spcPts val="0"/>
              </a:spcBef>
              <a:spcAft>
                <a:spcPts val="333"/>
              </a:spcAft>
              <a:buNone/>
            </a:pPr>
            <a:r>
              <a:rPr lang="en-US" sz="1466">
                <a:solidFill>
                  <a:srgbClr val="000000"/>
                </a:solidFill>
                <a:latin typeface="Arial"/>
                <a:ea typeface="Arial"/>
                <a:cs typeface="Arial"/>
                <a:sym typeface="Arial"/>
              </a:rPr>
              <a:t>Make it REAL! Turn those wishy-washy ideas into specific ideas. Instead of “I want to be financially secure.” Turn that into “I will to be debt free in 3 years.” Instead of “I want to be a good person.” Turn it into “I will volunteer for three community programs in the next 6 months.” Think about what you really want.</a:t>
            </a:r>
            <a:endParaRPr sz="1466">
              <a:solidFill>
                <a:srgbClr val="000000"/>
              </a:solidFill>
              <a:latin typeface="Arial"/>
              <a:ea typeface="Arial"/>
              <a:cs typeface="Arial"/>
              <a:sym typeface="Arial"/>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7" name="Shape 37"/>
        <p:cNvGrpSpPr/>
        <p:nvPr/>
      </p:nvGrpSpPr>
      <p:grpSpPr>
        <a:xfrm>
          <a:off x="0" y="0"/>
          <a:ext cx="0" cy="0"/>
          <a:chOff x="0" y="0"/>
          <a:chExt cx="0" cy="0"/>
        </a:xfrm>
      </p:grpSpPr>
      <p:sp>
        <p:nvSpPr>
          <p:cNvPr id="38" name="Shape 38"/>
          <p:cNvSpPr/>
          <p:nvPr>
            <p:ph idx="2" type="sldImg"/>
          </p:nvPr>
        </p:nvSpPr>
        <p:spPr>
          <a:xfrm>
            <a:off x="1270250" y="762000"/>
            <a:ext cx="5080250" cy="3810000"/>
          </a:xfrm>
          <a:custGeom>
            <a:pathLst>
              <a:path extrusionOk="0" h="120000" w="120000">
                <a:moveTo>
                  <a:pt x="0" y="0"/>
                </a:moveTo>
                <a:lnTo>
                  <a:pt x="120000" y="0"/>
                </a:lnTo>
                <a:lnTo>
                  <a:pt x="120000" y="120000"/>
                </a:lnTo>
                <a:lnTo>
                  <a:pt x="0" y="120000"/>
                </a:lnTo>
                <a:close/>
              </a:path>
            </a:pathLst>
          </a:custGeom>
        </p:spPr>
      </p:sp>
      <p:sp>
        <p:nvSpPr>
          <p:cNvPr id="39" name="Shape 39"/>
          <p:cNvSpPr txBox="1"/>
          <p:nvPr>
            <p:ph idx="1" type="body"/>
          </p:nvPr>
        </p:nvSpPr>
        <p:spPr>
          <a:xfrm>
            <a:off x="762000" y="4826000"/>
            <a:ext cx="6096000" cy="4572000"/>
          </a:xfrm>
          <a:prstGeom prst="rect">
            <a:avLst/>
          </a:prstGeom>
        </p:spPr>
        <p:txBody>
          <a:bodyPr anchorCtr="0" anchor="t" bIns="91425" lIns="91425" rIns="91425" wrap="square" tIns="91425">
            <a:noAutofit/>
          </a:bodyPr>
          <a:lstStyle/>
          <a:p>
            <a:pPr indent="0" lvl="0" marL="0" marR="0" algn="l">
              <a:lnSpc>
                <a:spcPct val="112500"/>
              </a:lnSpc>
              <a:spcBef>
                <a:spcPts val="0"/>
              </a:spcBef>
              <a:spcAft>
                <a:spcPts val="333"/>
              </a:spcAft>
              <a:buNone/>
            </a:pPr>
            <a:r>
              <a:rPr lang="en-US" sz="1466">
                <a:solidFill>
                  <a:srgbClr val="000000"/>
                </a:solidFill>
                <a:latin typeface="Arial"/>
                <a:ea typeface="Arial"/>
                <a:cs typeface="Arial"/>
                <a:sym typeface="Arial"/>
              </a:rPr>
              <a:t>S.T.A.R. is an easy acronym to keep in mind with setting goals. Get specific about what you want. Set a timeframe for accomplishing the goal. Identify areas of your life that you want to be positively impacted. Reflect on what it will mean as far commitment, resources, preparation.</a:t>
            </a:r>
            <a:endParaRPr sz="1466">
              <a:solidFill>
                <a:srgbClr val="000000"/>
              </a:solidFill>
              <a:latin typeface="Arial"/>
              <a:ea typeface="Arial"/>
              <a:cs typeface="Arial"/>
              <a:sym typeface="Arial"/>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3" name="Shape 43"/>
        <p:cNvGrpSpPr/>
        <p:nvPr/>
      </p:nvGrpSpPr>
      <p:grpSpPr>
        <a:xfrm>
          <a:off x="0" y="0"/>
          <a:ext cx="0" cy="0"/>
          <a:chOff x="0" y="0"/>
          <a:chExt cx="0" cy="0"/>
        </a:xfrm>
      </p:grpSpPr>
      <p:sp>
        <p:nvSpPr>
          <p:cNvPr id="44" name="Shape 44"/>
          <p:cNvSpPr/>
          <p:nvPr>
            <p:ph idx="2" type="sldImg"/>
          </p:nvPr>
        </p:nvSpPr>
        <p:spPr>
          <a:xfrm>
            <a:off x="1270250" y="762000"/>
            <a:ext cx="5080250" cy="3810000"/>
          </a:xfrm>
          <a:custGeom>
            <a:pathLst>
              <a:path extrusionOk="0" h="120000" w="120000">
                <a:moveTo>
                  <a:pt x="0" y="0"/>
                </a:moveTo>
                <a:lnTo>
                  <a:pt x="120000" y="0"/>
                </a:lnTo>
                <a:lnTo>
                  <a:pt x="120000" y="120000"/>
                </a:lnTo>
                <a:lnTo>
                  <a:pt x="0" y="120000"/>
                </a:lnTo>
                <a:close/>
              </a:path>
            </a:pathLst>
          </a:custGeom>
        </p:spPr>
      </p:sp>
      <p:sp>
        <p:nvSpPr>
          <p:cNvPr id="45" name="Shape 45"/>
          <p:cNvSpPr txBox="1"/>
          <p:nvPr>
            <p:ph idx="1" type="body"/>
          </p:nvPr>
        </p:nvSpPr>
        <p:spPr>
          <a:xfrm>
            <a:off x="762000" y="4826000"/>
            <a:ext cx="6096000" cy="4572000"/>
          </a:xfrm>
          <a:prstGeom prst="rect">
            <a:avLst/>
          </a:prstGeom>
        </p:spPr>
        <p:txBody>
          <a:bodyPr anchorCtr="0" anchor="t" bIns="91425" lIns="91425" rIns="91425" wrap="square" tIns="91425">
            <a:noAutofit/>
          </a:bodyPr>
          <a:lstStyle/>
          <a:p>
            <a:pPr indent="0" lvl="0" marL="0" marR="0" algn="l">
              <a:lnSpc>
                <a:spcPct val="112500"/>
              </a:lnSpc>
              <a:spcBef>
                <a:spcPts val="0"/>
              </a:spcBef>
              <a:spcAft>
                <a:spcPts val="333"/>
              </a:spcAft>
              <a:buNone/>
            </a:pPr>
            <a:r>
              <a:rPr lang="en-US" sz="1466">
                <a:solidFill>
                  <a:srgbClr val="000000"/>
                </a:solidFill>
                <a:latin typeface="Arial"/>
                <a:ea typeface="Arial"/>
                <a:cs typeface="Arial"/>
                <a:sym typeface="Arial"/>
              </a:rPr>
              <a:t>Here’s an example of using the S.T.A.R. method to get to those concrete, achievable goals. Writing it down can help you analyze your goals and get to specific goals.</a:t>
            </a:r>
            <a:endParaRPr sz="1466">
              <a:solidFill>
                <a:srgbClr val="000000"/>
              </a:solidFill>
              <a:latin typeface="Arial"/>
              <a:ea typeface="Arial"/>
              <a:cs typeface="Arial"/>
              <a:sym typeface="Arial"/>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0" name="Shape 50"/>
        <p:cNvGrpSpPr/>
        <p:nvPr/>
      </p:nvGrpSpPr>
      <p:grpSpPr>
        <a:xfrm>
          <a:off x="0" y="0"/>
          <a:ext cx="0" cy="0"/>
          <a:chOff x="0" y="0"/>
          <a:chExt cx="0" cy="0"/>
        </a:xfrm>
      </p:grpSpPr>
      <p:sp>
        <p:nvSpPr>
          <p:cNvPr id="51" name="Shape 51"/>
          <p:cNvSpPr/>
          <p:nvPr>
            <p:ph idx="2" type="sldImg"/>
          </p:nvPr>
        </p:nvSpPr>
        <p:spPr>
          <a:xfrm>
            <a:off x="1270250" y="762000"/>
            <a:ext cx="5080250" cy="3810000"/>
          </a:xfrm>
          <a:custGeom>
            <a:pathLst>
              <a:path extrusionOk="0" h="120000" w="120000">
                <a:moveTo>
                  <a:pt x="0" y="0"/>
                </a:moveTo>
                <a:lnTo>
                  <a:pt x="120000" y="0"/>
                </a:lnTo>
                <a:lnTo>
                  <a:pt x="120000" y="120000"/>
                </a:lnTo>
                <a:lnTo>
                  <a:pt x="0" y="120000"/>
                </a:lnTo>
                <a:close/>
              </a:path>
            </a:pathLst>
          </a:custGeom>
        </p:spPr>
      </p:sp>
      <p:sp>
        <p:nvSpPr>
          <p:cNvPr id="52" name="Shape 52"/>
          <p:cNvSpPr txBox="1"/>
          <p:nvPr>
            <p:ph idx="1" type="body"/>
          </p:nvPr>
        </p:nvSpPr>
        <p:spPr>
          <a:xfrm>
            <a:off x="762000" y="4826000"/>
            <a:ext cx="6096000" cy="4572000"/>
          </a:xfrm>
          <a:prstGeom prst="rect">
            <a:avLst/>
          </a:prstGeom>
        </p:spPr>
        <p:txBody>
          <a:bodyPr anchorCtr="0" anchor="t" bIns="91425" lIns="91425" rIns="91425" wrap="square" tIns="91425">
            <a:noAutofit/>
          </a:bodyPr>
          <a:lstStyle/>
          <a:p>
            <a:pPr indent="0" lvl="0" marL="0" marR="0" algn="l">
              <a:lnSpc>
                <a:spcPct val="112500"/>
              </a:lnSpc>
              <a:spcBef>
                <a:spcPts val="0"/>
              </a:spcBef>
              <a:spcAft>
                <a:spcPts val="333"/>
              </a:spcAft>
              <a:buNone/>
            </a:pPr>
            <a:r>
              <a:rPr lang="en-US" sz="1466">
                <a:solidFill>
                  <a:srgbClr val="000000"/>
                </a:solidFill>
                <a:latin typeface="Arial"/>
                <a:ea typeface="Arial"/>
                <a:cs typeface="Arial"/>
                <a:sym typeface="Arial"/>
              </a:rPr>
              <a:t>For the exercise you’ll be completing next, here are the timeframes we are going to ask you to think about. In many cases, goals that you set in the short term can lead to mid term goals, which can lead to achieving your long term goals.</a:t>
            </a:r>
            <a:endParaRPr sz="1466">
              <a:solidFill>
                <a:srgbClr val="000000"/>
              </a:solidFill>
              <a:latin typeface="Arial"/>
              <a:ea typeface="Arial"/>
              <a:cs typeface="Arial"/>
              <a:sym typeface="Arial"/>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56" name="Shape 56"/>
        <p:cNvGrpSpPr/>
        <p:nvPr/>
      </p:nvGrpSpPr>
      <p:grpSpPr>
        <a:xfrm>
          <a:off x="0" y="0"/>
          <a:ext cx="0" cy="0"/>
          <a:chOff x="0" y="0"/>
          <a:chExt cx="0" cy="0"/>
        </a:xfrm>
      </p:grpSpPr>
      <p:sp>
        <p:nvSpPr>
          <p:cNvPr id="57" name="Shape 57"/>
          <p:cNvSpPr/>
          <p:nvPr>
            <p:ph idx="2" type="sldImg"/>
          </p:nvPr>
        </p:nvSpPr>
        <p:spPr>
          <a:xfrm>
            <a:off x="1270250" y="762000"/>
            <a:ext cx="5080250" cy="3810000"/>
          </a:xfrm>
          <a:custGeom>
            <a:pathLst>
              <a:path extrusionOk="0" h="120000" w="120000">
                <a:moveTo>
                  <a:pt x="0" y="0"/>
                </a:moveTo>
                <a:lnTo>
                  <a:pt x="120000" y="0"/>
                </a:lnTo>
                <a:lnTo>
                  <a:pt x="120000" y="120000"/>
                </a:lnTo>
                <a:lnTo>
                  <a:pt x="0" y="120000"/>
                </a:lnTo>
                <a:close/>
              </a:path>
            </a:pathLst>
          </a:custGeom>
        </p:spPr>
      </p:sp>
      <p:sp>
        <p:nvSpPr>
          <p:cNvPr id="58" name="Shape 58"/>
          <p:cNvSpPr txBox="1"/>
          <p:nvPr>
            <p:ph idx="1" type="body"/>
          </p:nvPr>
        </p:nvSpPr>
        <p:spPr>
          <a:xfrm>
            <a:off x="762000" y="4826000"/>
            <a:ext cx="6096000" cy="4572000"/>
          </a:xfrm>
          <a:prstGeom prst="rect">
            <a:avLst/>
          </a:prstGeom>
        </p:spPr>
        <p:txBody>
          <a:bodyPr anchorCtr="0" anchor="t" bIns="91425" lIns="91425" rIns="91425" wrap="square" tIns="91425">
            <a:noAutofit/>
          </a:bodyPr>
          <a:lstStyle/>
          <a:p>
            <a:pPr indent="0" lvl="0" marL="0" marR="0" algn="l">
              <a:lnSpc>
                <a:spcPct val="112500"/>
              </a:lnSpc>
              <a:spcBef>
                <a:spcPts val="0"/>
              </a:spcBef>
              <a:spcAft>
                <a:spcPts val="333"/>
              </a:spcAft>
              <a:buNone/>
            </a:pPr>
            <a:r>
              <a:rPr lang="en-US" sz="1466">
                <a:solidFill>
                  <a:srgbClr val="000000"/>
                </a:solidFill>
                <a:latin typeface="Arial"/>
                <a:ea typeface="Arial"/>
                <a:cs typeface="Arial"/>
                <a:sym typeface="Arial"/>
              </a:rPr>
              <a:t>Here are different areas of your life that we’ll ask you to think about. You will not be required to hit all areas, nor are you restricted to this list. This is just a list of suggestions to get you thinking differently and specifically about your goals.</a:t>
            </a:r>
            <a:endParaRPr sz="1466">
              <a:solidFill>
                <a:srgbClr val="000000"/>
              </a:solidFill>
              <a:latin typeface="Arial"/>
              <a:ea typeface="Arial"/>
              <a:cs typeface="Arial"/>
              <a:sym typeface="Arial"/>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2" name="Shape 62"/>
        <p:cNvGrpSpPr/>
        <p:nvPr/>
      </p:nvGrpSpPr>
      <p:grpSpPr>
        <a:xfrm>
          <a:off x="0" y="0"/>
          <a:ext cx="0" cy="0"/>
          <a:chOff x="0" y="0"/>
          <a:chExt cx="0" cy="0"/>
        </a:xfrm>
      </p:grpSpPr>
      <p:sp>
        <p:nvSpPr>
          <p:cNvPr id="63" name="Shape 63"/>
          <p:cNvSpPr/>
          <p:nvPr>
            <p:ph idx="2" type="sldImg"/>
          </p:nvPr>
        </p:nvSpPr>
        <p:spPr>
          <a:xfrm>
            <a:off x="1270250" y="762000"/>
            <a:ext cx="5080250" cy="3810000"/>
          </a:xfrm>
          <a:custGeom>
            <a:pathLst>
              <a:path extrusionOk="0" h="120000" w="120000">
                <a:moveTo>
                  <a:pt x="0" y="0"/>
                </a:moveTo>
                <a:lnTo>
                  <a:pt x="120000" y="0"/>
                </a:lnTo>
                <a:lnTo>
                  <a:pt x="120000" y="120000"/>
                </a:lnTo>
                <a:lnTo>
                  <a:pt x="0" y="120000"/>
                </a:lnTo>
                <a:close/>
              </a:path>
            </a:pathLst>
          </a:custGeom>
        </p:spPr>
      </p:sp>
      <p:sp>
        <p:nvSpPr>
          <p:cNvPr id="64" name="Shape 64"/>
          <p:cNvSpPr txBox="1"/>
          <p:nvPr>
            <p:ph idx="1" type="body"/>
          </p:nvPr>
        </p:nvSpPr>
        <p:spPr>
          <a:xfrm>
            <a:off x="762000" y="4826000"/>
            <a:ext cx="6096000" cy="4572000"/>
          </a:xfrm>
          <a:prstGeom prst="rect">
            <a:avLst/>
          </a:prstGeom>
        </p:spPr>
        <p:txBody>
          <a:bodyPr anchorCtr="0" anchor="t" bIns="91425" lIns="91425" rIns="91425" wrap="square" tIns="91425">
            <a:noAutofit/>
          </a:bodyPr>
          <a:lstStyle/>
          <a:p>
            <a:pPr indent="0" lvl="0" marL="0" marR="0" algn="l">
              <a:lnSpc>
                <a:spcPct val="112500"/>
              </a:lnSpc>
              <a:spcBef>
                <a:spcPts val="0"/>
              </a:spcBef>
              <a:spcAft>
                <a:spcPts val="333"/>
              </a:spcAft>
              <a:buNone/>
            </a:pPr>
            <a:r>
              <a:rPr lang="en-US" sz="1466">
                <a:solidFill>
                  <a:srgbClr val="000000"/>
                </a:solidFill>
                <a:latin typeface="Arial"/>
                <a:ea typeface="Arial"/>
                <a:cs typeface="Arial"/>
                <a:sym typeface="Arial"/>
              </a:rPr>
              <a:t>When you finish writing down some goals, take time to reflect on what you’ve written. Ask yourself how you feel about it, check to make sure your goals are not in conflict with one another. Do they work together to achieve an ultimate vision you have for your life? Look for obstacles to meeting your goals. What are some things, either caused by your own behaviors or life circumstances that may get in the way of meeting your goals. What can you do to avoid them, work through them, or make them work towards your needs? And now that you’ve written some goals, what can you start doing right now?</a:t>
            </a:r>
            <a:endParaRPr sz="1466">
              <a:solidFill>
                <a:srgbClr val="000000"/>
              </a:solidFill>
              <a:latin typeface="Arial"/>
              <a:ea typeface="Arial"/>
              <a:cs typeface="Arial"/>
              <a:sym typeface="Arial"/>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68" name="Shape 68"/>
        <p:cNvGrpSpPr/>
        <p:nvPr/>
      </p:nvGrpSpPr>
      <p:grpSpPr>
        <a:xfrm>
          <a:off x="0" y="0"/>
          <a:ext cx="0" cy="0"/>
          <a:chOff x="0" y="0"/>
          <a:chExt cx="0" cy="0"/>
        </a:xfrm>
      </p:grpSpPr>
      <p:sp>
        <p:nvSpPr>
          <p:cNvPr id="69" name="Shape 69"/>
          <p:cNvSpPr/>
          <p:nvPr>
            <p:ph idx="2" type="sldImg"/>
          </p:nvPr>
        </p:nvSpPr>
        <p:spPr>
          <a:xfrm>
            <a:off x="1270250" y="762000"/>
            <a:ext cx="5080250" cy="3810000"/>
          </a:xfrm>
          <a:custGeom>
            <a:pathLst>
              <a:path extrusionOk="0" h="120000" w="120000">
                <a:moveTo>
                  <a:pt x="0" y="0"/>
                </a:moveTo>
                <a:lnTo>
                  <a:pt x="120000" y="0"/>
                </a:lnTo>
                <a:lnTo>
                  <a:pt x="120000" y="120000"/>
                </a:lnTo>
                <a:lnTo>
                  <a:pt x="0" y="120000"/>
                </a:lnTo>
                <a:close/>
              </a:path>
            </a:pathLst>
          </a:custGeom>
        </p:spPr>
      </p:sp>
      <p:sp>
        <p:nvSpPr>
          <p:cNvPr id="70" name="Shape 70"/>
          <p:cNvSpPr txBox="1"/>
          <p:nvPr>
            <p:ph idx="1" type="body"/>
          </p:nvPr>
        </p:nvSpPr>
        <p:spPr>
          <a:xfrm>
            <a:off x="762000" y="4826000"/>
            <a:ext cx="6096000" cy="4572000"/>
          </a:xfrm>
          <a:prstGeom prst="rect">
            <a:avLst/>
          </a:prstGeom>
        </p:spPr>
        <p:txBody>
          <a:bodyPr anchorCtr="0" anchor="t" bIns="91425" lIns="91425" rIns="91425" wrap="square" tIns="91425">
            <a:noAutofit/>
          </a:bodyPr>
          <a:lstStyle/>
          <a:p>
            <a:pPr indent="0" lvl="0" marL="0" marR="0" algn="l">
              <a:lnSpc>
                <a:spcPct val="112500"/>
              </a:lnSpc>
              <a:spcBef>
                <a:spcPts val="0"/>
              </a:spcBef>
              <a:spcAft>
                <a:spcPts val="333"/>
              </a:spcAft>
              <a:buNone/>
            </a:pPr>
            <a:r>
              <a:rPr lang="en-US" sz="1466">
                <a:solidFill>
                  <a:srgbClr val="000000"/>
                </a:solidFill>
                <a:latin typeface="Arial"/>
                <a:ea typeface="Arial"/>
                <a:cs typeface="Arial"/>
                <a:sym typeface="Arial"/>
              </a:rPr>
              <a:t>I know, I know. That sounds all great and easy, BUT… What about time, money, energy, or that dreaded procrastination? It’s true, those things can get in the way. But remember, they can only get in the way as much as you let them. If you have obstacles that will truly derail your goals, you might want to reassess your goals and think of shorter term goals that are achievable and can potentially lead to removing those obstacles.</a:t>
            </a:r>
            <a:endParaRPr sz="1466">
              <a:solidFill>
                <a:srgbClr val="000000"/>
              </a:solidFill>
              <a:latin typeface="Arial"/>
              <a:ea typeface="Arial"/>
              <a:cs typeface="Arial"/>
              <a:sym typeface="Aria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blank">
  <p:cSld name="Blank">
    <p:spTree>
      <p:nvGrpSpPr>
        <p:cNvPr id="6" name="Shape 6"/>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itle">
  <p:cSld name="Title slide">
    <p:spTree>
      <p:nvGrpSpPr>
        <p:cNvPr id="7" name="Shape 7"/>
        <p:cNvGrpSpPr/>
        <p:nvPr/>
      </p:nvGrpSpPr>
      <p:grpSpPr>
        <a:xfrm>
          <a:off x="0" y="0"/>
          <a:ext cx="0" cy="0"/>
          <a:chOff x="0" y="0"/>
          <a:chExt cx="0" cy="0"/>
        </a:xfrm>
      </p:grpSpPr>
      <p:sp>
        <p:nvSpPr>
          <p:cNvPr id="8" name="Shape 8"/>
          <p:cNvSpPr txBox="1"/>
          <p:nvPr>
            <p:ph type="ctrTitle"/>
          </p:nvPr>
        </p:nvSpPr>
        <p:spPr>
          <a:xfrm>
            <a:off x="914400" y="3048000"/>
            <a:ext cx="8331200" cy="1219200"/>
          </a:xfrm>
          <a:prstGeom prst="rect">
            <a:avLst/>
          </a:prstGeom>
          <a:noFill/>
          <a:ln>
            <a:noFill/>
          </a:ln>
        </p:spPr>
        <p:txBody>
          <a:bodyPr anchorCtr="0" anchor="t" bIns="91425" lIns="91425" rIns="91425" wrap="square" tIns="91425"/>
          <a:lstStyle>
            <a:lvl1pPr lvl="0" algn="ctr">
              <a:spcBef>
                <a:spcPts val="0"/>
              </a:spcBef>
              <a:spcAft>
                <a:spcPts val="0"/>
              </a:spcAft>
              <a:buSzPts val="4800"/>
              <a:buChar char="●"/>
              <a:defRPr sz="4800"/>
            </a:lvl1pPr>
            <a:lvl2pPr lvl="1" algn="ctr">
              <a:spcBef>
                <a:spcPts val="0"/>
              </a:spcBef>
              <a:spcAft>
                <a:spcPts val="0"/>
              </a:spcAft>
              <a:buSzPts val="4800"/>
              <a:buChar char="○"/>
              <a:defRPr sz="4800"/>
            </a:lvl2pPr>
            <a:lvl3pPr lvl="2" algn="ctr">
              <a:spcBef>
                <a:spcPts val="0"/>
              </a:spcBef>
              <a:spcAft>
                <a:spcPts val="0"/>
              </a:spcAft>
              <a:buSzPts val="4800"/>
              <a:buChar char="■"/>
              <a:defRPr sz="4800"/>
            </a:lvl3pPr>
            <a:lvl4pPr lvl="3" algn="ctr">
              <a:spcBef>
                <a:spcPts val="0"/>
              </a:spcBef>
              <a:spcAft>
                <a:spcPts val="0"/>
              </a:spcAft>
              <a:buSzPts val="4800"/>
              <a:buChar char="●"/>
              <a:defRPr sz="4800"/>
            </a:lvl4pPr>
            <a:lvl5pPr lvl="4" algn="ctr">
              <a:spcBef>
                <a:spcPts val="0"/>
              </a:spcBef>
              <a:spcAft>
                <a:spcPts val="0"/>
              </a:spcAft>
              <a:buSzPts val="4800"/>
              <a:buChar char="○"/>
              <a:defRPr sz="4800"/>
            </a:lvl5pPr>
            <a:lvl6pPr lvl="5" algn="ctr">
              <a:spcBef>
                <a:spcPts val="0"/>
              </a:spcBef>
              <a:spcAft>
                <a:spcPts val="0"/>
              </a:spcAft>
              <a:buSzPts val="4800"/>
              <a:buChar char="■"/>
              <a:defRPr sz="4800"/>
            </a:lvl6pPr>
            <a:lvl7pPr lvl="6" algn="ctr">
              <a:spcBef>
                <a:spcPts val="0"/>
              </a:spcBef>
              <a:spcAft>
                <a:spcPts val="0"/>
              </a:spcAft>
              <a:buSzPts val="4800"/>
              <a:buChar char="●"/>
              <a:defRPr sz="4800"/>
            </a:lvl7pPr>
            <a:lvl8pPr lvl="7" algn="ctr">
              <a:spcBef>
                <a:spcPts val="0"/>
              </a:spcBef>
              <a:spcAft>
                <a:spcPts val="0"/>
              </a:spcAft>
              <a:buSzPts val="4800"/>
              <a:buChar char="○"/>
              <a:defRPr sz="4800"/>
            </a:lvl8pPr>
            <a:lvl9pPr lvl="8" algn="ctr">
              <a:spcBef>
                <a:spcPts val="0"/>
              </a:spcBef>
              <a:spcAft>
                <a:spcPts val="0"/>
              </a:spcAft>
              <a:buSzPts val="4800"/>
              <a:buChar char="■"/>
              <a:defRPr sz="4800"/>
            </a:lvl9pPr>
          </a:lstStyle>
          <a:p/>
        </p:txBody>
      </p:sp>
      <p:sp>
        <p:nvSpPr>
          <p:cNvPr id="9" name="Shape 9"/>
          <p:cNvSpPr txBox="1"/>
          <p:nvPr>
            <p:ph idx="1" type="subTitle"/>
          </p:nvPr>
        </p:nvSpPr>
        <p:spPr>
          <a:xfrm>
            <a:off x="1828800" y="4572000"/>
            <a:ext cx="6502400" cy="914400"/>
          </a:xfrm>
          <a:prstGeom prst="rect">
            <a:avLst/>
          </a:prstGeom>
          <a:noFill/>
          <a:ln>
            <a:noFill/>
          </a:ln>
        </p:spPr>
        <p:txBody>
          <a:bodyPr anchorCtr="0" anchor="t" bIns="91425" lIns="91425" rIns="91425" wrap="square" tIns="91425"/>
          <a:lstStyle>
            <a:lvl1pPr lvl="0" algn="ctr">
              <a:spcBef>
                <a:spcPts val="0"/>
              </a:spcBef>
              <a:spcAft>
                <a:spcPts val="0"/>
              </a:spcAft>
              <a:buSzPts val="3200"/>
              <a:buChar char="●"/>
              <a:defRPr sz="3200"/>
            </a:lvl1pPr>
            <a:lvl2pPr lvl="1" algn="ctr">
              <a:spcBef>
                <a:spcPts val="0"/>
              </a:spcBef>
              <a:spcAft>
                <a:spcPts val="0"/>
              </a:spcAft>
              <a:buSzPts val="3200"/>
              <a:buChar char="○"/>
              <a:defRPr sz="3200"/>
            </a:lvl2pPr>
            <a:lvl3pPr lvl="2" algn="ctr">
              <a:spcBef>
                <a:spcPts val="0"/>
              </a:spcBef>
              <a:spcAft>
                <a:spcPts val="0"/>
              </a:spcAft>
              <a:buSzPts val="3200"/>
              <a:buChar char="■"/>
              <a:defRPr sz="3200"/>
            </a:lvl3pPr>
            <a:lvl4pPr lvl="3" algn="ctr">
              <a:spcBef>
                <a:spcPts val="0"/>
              </a:spcBef>
              <a:spcAft>
                <a:spcPts val="0"/>
              </a:spcAft>
              <a:buSzPts val="3200"/>
              <a:buChar char="●"/>
              <a:defRPr sz="3200"/>
            </a:lvl4pPr>
            <a:lvl5pPr lvl="4" algn="ctr">
              <a:spcBef>
                <a:spcPts val="0"/>
              </a:spcBef>
              <a:spcAft>
                <a:spcPts val="0"/>
              </a:spcAft>
              <a:buSzPts val="3200"/>
              <a:buChar char="○"/>
              <a:defRPr sz="3200"/>
            </a:lvl5pPr>
            <a:lvl6pPr lvl="5" algn="ctr">
              <a:spcBef>
                <a:spcPts val="0"/>
              </a:spcBef>
              <a:spcAft>
                <a:spcPts val="0"/>
              </a:spcAft>
              <a:buSzPts val="3200"/>
              <a:buChar char="■"/>
              <a:defRPr sz="3200"/>
            </a:lvl6pPr>
            <a:lvl7pPr lvl="6" algn="ctr">
              <a:spcBef>
                <a:spcPts val="0"/>
              </a:spcBef>
              <a:spcAft>
                <a:spcPts val="0"/>
              </a:spcAft>
              <a:buSzPts val="3200"/>
              <a:buChar char="●"/>
              <a:defRPr sz="3200"/>
            </a:lvl7pPr>
            <a:lvl8pPr lvl="7" algn="ctr">
              <a:spcBef>
                <a:spcPts val="0"/>
              </a:spcBef>
              <a:spcAft>
                <a:spcPts val="0"/>
              </a:spcAft>
              <a:buSzPts val="3200"/>
              <a:buChar char="○"/>
              <a:defRPr sz="3200"/>
            </a:lvl8pPr>
            <a:lvl9pPr lvl="8" algn="ctr">
              <a:spcBef>
                <a:spcPts val="0"/>
              </a:spcBef>
              <a:spcAft>
                <a:spcPts val="0"/>
              </a:spcAft>
              <a:buSzPts val="3200"/>
              <a:buChar char="■"/>
              <a:defRPr sz="3200"/>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x">
  <p:cSld name="Title and body">
    <p:spTree>
      <p:nvGrpSpPr>
        <p:cNvPr id="10" name="Shape 10"/>
        <p:cNvGrpSpPr/>
        <p:nvPr/>
      </p:nvGrpSpPr>
      <p:grpSpPr>
        <a:xfrm>
          <a:off x="0" y="0"/>
          <a:ext cx="0" cy="0"/>
          <a:chOff x="0" y="0"/>
          <a:chExt cx="0" cy="0"/>
        </a:xfrm>
      </p:grpSpPr>
      <p:sp>
        <p:nvSpPr>
          <p:cNvPr id="11" name="Shape 11"/>
          <p:cNvSpPr txBox="1"/>
          <p:nvPr>
            <p:ph type="title"/>
          </p:nvPr>
        </p:nvSpPr>
        <p:spPr>
          <a:xfrm>
            <a:off x="304800" y="304800"/>
            <a:ext cx="9550400" cy="914400"/>
          </a:xfrm>
          <a:prstGeom prst="rect">
            <a:avLst/>
          </a:prstGeom>
          <a:noFill/>
          <a:ln>
            <a:noFill/>
          </a:ln>
        </p:spPr>
        <p:txBody>
          <a:bodyPr anchorCtr="0" anchor="t" bIns="91425" lIns="91425" rIns="91425" wrap="square" tIns="91425"/>
          <a:lstStyle>
            <a:lvl1pPr lvl="0">
              <a:spcBef>
                <a:spcPts val="0"/>
              </a:spcBef>
              <a:spcAft>
                <a:spcPts val="0"/>
              </a:spcAft>
              <a:buSzPts val="4267"/>
              <a:buChar char="●"/>
              <a:defRPr sz="4266"/>
            </a:lvl1pPr>
            <a:lvl2pPr lvl="1">
              <a:spcBef>
                <a:spcPts val="0"/>
              </a:spcBef>
              <a:spcAft>
                <a:spcPts val="0"/>
              </a:spcAft>
              <a:buSzPts val="4267"/>
              <a:buChar char="○"/>
              <a:defRPr sz="4266"/>
            </a:lvl2pPr>
            <a:lvl3pPr lvl="2">
              <a:spcBef>
                <a:spcPts val="0"/>
              </a:spcBef>
              <a:spcAft>
                <a:spcPts val="0"/>
              </a:spcAft>
              <a:buSzPts val="4267"/>
              <a:buChar char="■"/>
              <a:defRPr sz="4266"/>
            </a:lvl3pPr>
            <a:lvl4pPr lvl="3">
              <a:spcBef>
                <a:spcPts val="0"/>
              </a:spcBef>
              <a:spcAft>
                <a:spcPts val="0"/>
              </a:spcAft>
              <a:buSzPts val="4267"/>
              <a:buChar char="●"/>
              <a:defRPr sz="4266"/>
            </a:lvl4pPr>
            <a:lvl5pPr lvl="4">
              <a:spcBef>
                <a:spcPts val="0"/>
              </a:spcBef>
              <a:spcAft>
                <a:spcPts val="0"/>
              </a:spcAft>
              <a:buSzPts val="4267"/>
              <a:buChar char="○"/>
              <a:defRPr sz="4266"/>
            </a:lvl5pPr>
            <a:lvl6pPr lvl="5">
              <a:spcBef>
                <a:spcPts val="0"/>
              </a:spcBef>
              <a:spcAft>
                <a:spcPts val="0"/>
              </a:spcAft>
              <a:buSzPts val="4267"/>
              <a:buChar char="■"/>
              <a:defRPr sz="4266"/>
            </a:lvl6pPr>
            <a:lvl7pPr lvl="6">
              <a:spcBef>
                <a:spcPts val="0"/>
              </a:spcBef>
              <a:spcAft>
                <a:spcPts val="0"/>
              </a:spcAft>
              <a:buSzPts val="4267"/>
              <a:buChar char="●"/>
              <a:defRPr sz="4266"/>
            </a:lvl7pPr>
            <a:lvl8pPr lvl="7">
              <a:spcBef>
                <a:spcPts val="0"/>
              </a:spcBef>
              <a:spcAft>
                <a:spcPts val="0"/>
              </a:spcAft>
              <a:buSzPts val="4267"/>
              <a:buChar char="○"/>
              <a:defRPr sz="4266"/>
            </a:lvl8pPr>
            <a:lvl9pPr lvl="8">
              <a:spcBef>
                <a:spcPts val="0"/>
              </a:spcBef>
              <a:spcAft>
                <a:spcPts val="0"/>
              </a:spcAft>
              <a:buSzPts val="4267"/>
              <a:buChar char="■"/>
              <a:defRPr sz="4266"/>
            </a:lvl9pPr>
          </a:lstStyle>
          <a:p/>
        </p:txBody>
      </p:sp>
      <p:sp>
        <p:nvSpPr>
          <p:cNvPr id="12" name="Shape 12"/>
          <p:cNvSpPr txBox="1"/>
          <p:nvPr>
            <p:ph idx="1" type="body"/>
          </p:nvPr>
        </p:nvSpPr>
        <p:spPr>
          <a:xfrm>
            <a:off x="304800" y="1828800"/>
            <a:ext cx="9550400" cy="5486400"/>
          </a:xfrm>
          <a:prstGeom prst="rect">
            <a:avLst/>
          </a:prstGeom>
          <a:noFill/>
          <a:ln>
            <a:noFill/>
          </a:ln>
        </p:spPr>
        <p:txBody>
          <a:bodyPr anchorCtr="0" anchor="t" bIns="91425" lIns="91425" rIns="91425" wrap="square" tIns="91425"/>
          <a:lstStyle>
            <a:lvl1pPr indent="-397933" lvl="0" marL="457200">
              <a:spcBef>
                <a:spcPts val="0"/>
              </a:spcBef>
              <a:spcAft>
                <a:spcPts val="0"/>
              </a:spcAft>
              <a:buSzPts val="2667"/>
              <a:buChar char="●"/>
              <a:defRPr sz="2666"/>
            </a:lvl1pPr>
            <a:lvl2pPr indent="-397933" lvl="1" marL="914400">
              <a:spcBef>
                <a:spcPts val="0"/>
              </a:spcBef>
              <a:spcAft>
                <a:spcPts val="0"/>
              </a:spcAft>
              <a:buSzPts val="2667"/>
              <a:buChar char="○"/>
              <a:defRPr sz="2666"/>
            </a:lvl2pPr>
            <a:lvl3pPr indent="-397933" lvl="2" marL="1371600">
              <a:spcBef>
                <a:spcPts val="0"/>
              </a:spcBef>
              <a:spcAft>
                <a:spcPts val="0"/>
              </a:spcAft>
              <a:buSzPts val="2667"/>
              <a:buChar char="■"/>
              <a:defRPr sz="2666"/>
            </a:lvl3pPr>
            <a:lvl4pPr indent="-397933" lvl="3" marL="1828800">
              <a:spcBef>
                <a:spcPts val="0"/>
              </a:spcBef>
              <a:spcAft>
                <a:spcPts val="0"/>
              </a:spcAft>
              <a:buSzPts val="2667"/>
              <a:buChar char="●"/>
              <a:defRPr sz="2666"/>
            </a:lvl4pPr>
            <a:lvl5pPr indent="-397933" lvl="4" marL="2286000">
              <a:spcBef>
                <a:spcPts val="0"/>
              </a:spcBef>
              <a:spcAft>
                <a:spcPts val="0"/>
              </a:spcAft>
              <a:buSzPts val="2667"/>
              <a:buChar char="○"/>
              <a:defRPr sz="2666"/>
            </a:lvl5pPr>
            <a:lvl6pPr indent="-397933" lvl="5" marL="2743200">
              <a:spcBef>
                <a:spcPts val="0"/>
              </a:spcBef>
              <a:spcAft>
                <a:spcPts val="0"/>
              </a:spcAft>
              <a:buSzPts val="2667"/>
              <a:buChar char="■"/>
              <a:defRPr sz="2666"/>
            </a:lvl6pPr>
            <a:lvl7pPr indent="-397933" lvl="6" marL="3200400">
              <a:spcBef>
                <a:spcPts val="0"/>
              </a:spcBef>
              <a:spcAft>
                <a:spcPts val="0"/>
              </a:spcAft>
              <a:buSzPts val="2667"/>
              <a:buChar char="●"/>
              <a:defRPr sz="2666"/>
            </a:lvl7pPr>
            <a:lvl8pPr indent="-397933" lvl="7" marL="3657600">
              <a:spcBef>
                <a:spcPts val="0"/>
              </a:spcBef>
              <a:spcAft>
                <a:spcPts val="0"/>
              </a:spcAft>
              <a:buSzPts val="2667"/>
              <a:buChar char="○"/>
              <a:defRPr sz="2666"/>
            </a:lvl8pPr>
            <a:lvl9pPr indent="-397933" lvl="8" marL="4114800">
              <a:spcBef>
                <a:spcPts val="0"/>
              </a:spcBef>
              <a:spcAft>
                <a:spcPts val="0"/>
              </a:spcAft>
              <a:buSzPts val="2667"/>
              <a:buChar char="■"/>
              <a:defRPr sz="2666"/>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type="twoColTx">
  <p:cSld name="Title and two columns">
    <p:spTree>
      <p:nvGrpSpPr>
        <p:cNvPr id="13" name="Shape 13"/>
        <p:cNvGrpSpPr/>
        <p:nvPr/>
      </p:nvGrpSpPr>
      <p:grpSpPr>
        <a:xfrm>
          <a:off x="0" y="0"/>
          <a:ext cx="0" cy="0"/>
          <a:chOff x="0" y="0"/>
          <a:chExt cx="0" cy="0"/>
        </a:xfrm>
      </p:grpSpPr>
      <p:sp>
        <p:nvSpPr>
          <p:cNvPr id="14" name="Shape 14"/>
          <p:cNvSpPr txBox="1"/>
          <p:nvPr>
            <p:ph type="title"/>
          </p:nvPr>
        </p:nvSpPr>
        <p:spPr>
          <a:xfrm>
            <a:off x="304800" y="304800"/>
            <a:ext cx="9550400" cy="914400"/>
          </a:xfrm>
          <a:prstGeom prst="rect">
            <a:avLst/>
          </a:prstGeom>
          <a:noFill/>
          <a:ln>
            <a:noFill/>
          </a:ln>
        </p:spPr>
        <p:txBody>
          <a:bodyPr anchorCtr="0" anchor="t" bIns="91425" lIns="91425" rIns="91425" wrap="square" tIns="91425"/>
          <a:lstStyle>
            <a:lvl1pPr lvl="0">
              <a:spcBef>
                <a:spcPts val="0"/>
              </a:spcBef>
              <a:spcAft>
                <a:spcPts val="0"/>
              </a:spcAft>
              <a:buSzPts val="4267"/>
              <a:buChar char="●"/>
              <a:defRPr sz="4266"/>
            </a:lvl1pPr>
            <a:lvl2pPr lvl="1">
              <a:spcBef>
                <a:spcPts val="0"/>
              </a:spcBef>
              <a:spcAft>
                <a:spcPts val="0"/>
              </a:spcAft>
              <a:buSzPts val="4267"/>
              <a:buChar char="○"/>
              <a:defRPr sz="4266"/>
            </a:lvl2pPr>
            <a:lvl3pPr lvl="2">
              <a:spcBef>
                <a:spcPts val="0"/>
              </a:spcBef>
              <a:spcAft>
                <a:spcPts val="0"/>
              </a:spcAft>
              <a:buSzPts val="4267"/>
              <a:buChar char="■"/>
              <a:defRPr sz="4266"/>
            </a:lvl3pPr>
            <a:lvl4pPr lvl="3">
              <a:spcBef>
                <a:spcPts val="0"/>
              </a:spcBef>
              <a:spcAft>
                <a:spcPts val="0"/>
              </a:spcAft>
              <a:buSzPts val="4267"/>
              <a:buChar char="●"/>
              <a:defRPr sz="4266"/>
            </a:lvl4pPr>
            <a:lvl5pPr lvl="4">
              <a:spcBef>
                <a:spcPts val="0"/>
              </a:spcBef>
              <a:spcAft>
                <a:spcPts val="0"/>
              </a:spcAft>
              <a:buSzPts val="4267"/>
              <a:buChar char="○"/>
              <a:defRPr sz="4266"/>
            </a:lvl5pPr>
            <a:lvl6pPr lvl="5">
              <a:spcBef>
                <a:spcPts val="0"/>
              </a:spcBef>
              <a:spcAft>
                <a:spcPts val="0"/>
              </a:spcAft>
              <a:buSzPts val="4267"/>
              <a:buChar char="■"/>
              <a:defRPr sz="4266"/>
            </a:lvl6pPr>
            <a:lvl7pPr lvl="6">
              <a:spcBef>
                <a:spcPts val="0"/>
              </a:spcBef>
              <a:spcAft>
                <a:spcPts val="0"/>
              </a:spcAft>
              <a:buSzPts val="4267"/>
              <a:buChar char="●"/>
              <a:defRPr sz="4266"/>
            </a:lvl7pPr>
            <a:lvl8pPr lvl="7">
              <a:spcBef>
                <a:spcPts val="0"/>
              </a:spcBef>
              <a:spcAft>
                <a:spcPts val="0"/>
              </a:spcAft>
              <a:buSzPts val="4267"/>
              <a:buChar char="○"/>
              <a:defRPr sz="4266"/>
            </a:lvl8pPr>
            <a:lvl9pPr lvl="8">
              <a:spcBef>
                <a:spcPts val="0"/>
              </a:spcBef>
              <a:spcAft>
                <a:spcPts val="0"/>
              </a:spcAft>
              <a:buSzPts val="4267"/>
              <a:buChar char="■"/>
              <a:defRPr sz="4266"/>
            </a:lvl9pPr>
          </a:lstStyle>
          <a:p/>
        </p:txBody>
      </p:sp>
      <p:sp>
        <p:nvSpPr>
          <p:cNvPr id="15" name="Shape 15"/>
          <p:cNvSpPr txBox="1"/>
          <p:nvPr>
            <p:ph idx="1" type="body"/>
          </p:nvPr>
        </p:nvSpPr>
        <p:spPr>
          <a:xfrm>
            <a:off x="304800" y="1828800"/>
            <a:ext cx="4470400" cy="5486400"/>
          </a:xfrm>
          <a:prstGeom prst="rect">
            <a:avLst/>
          </a:prstGeom>
          <a:noFill/>
          <a:ln>
            <a:noFill/>
          </a:ln>
        </p:spPr>
        <p:txBody>
          <a:bodyPr anchorCtr="0" anchor="t" bIns="91425" lIns="91425" rIns="91425" wrap="square" tIns="91425"/>
          <a:lstStyle>
            <a:lvl1pPr indent="-397933" lvl="0" marL="457200">
              <a:spcBef>
                <a:spcPts val="0"/>
              </a:spcBef>
              <a:spcAft>
                <a:spcPts val="0"/>
              </a:spcAft>
              <a:buSzPts val="2667"/>
              <a:buChar char="●"/>
              <a:defRPr sz="2666"/>
            </a:lvl1pPr>
            <a:lvl2pPr indent="-397933" lvl="1" marL="914400">
              <a:spcBef>
                <a:spcPts val="0"/>
              </a:spcBef>
              <a:spcAft>
                <a:spcPts val="0"/>
              </a:spcAft>
              <a:buSzPts val="2667"/>
              <a:buChar char="○"/>
              <a:defRPr sz="2666"/>
            </a:lvl2pPr>
            <a:lvl3pPr indent="-397933" lvl="2" marL="1371600">
              <a:spcBef>
                <a:spcPts val="0"/>
              </a:spcBef>
              <a:spcAft>
                <a:spcPts val="0"/>
              </a:spcAft>
              <a:buSzPts val="2667"/>
              <a:buChar char="■"/>
              <a:defRPr sz="2666"/>
            </a:lvl3pPr>
            <a:lvl4pPr indent="-397933" lvl="3" marL="1828800">
              <a:spcBef>
                <a:spcPts val="0"/>
              </a:spcBef>
              <a:spcAft>
                <a:spcPts val="0"/>
              </a:spcAft>
              <a:buSzPts val="2667"/>
              <a:buChar char="●"/>
              <a:defRPr sz="2666"/>
            </a:lvl4pPr>
            <a:lvl5pPr indent="-397933" lvl="4" marL="2286000">
              <a:spcBef>
                <a:spcPts val="0"/>
              </a:spcBef>
              <a:spcAft>
                <a:spcPts val="0"/>
              </a:spcAft>
              <a:buSzPts val="2667"/>
              <a:buChar char="○"/>
              <a:defRPr sz="2666"/>
            </a:lvl5pPr>
            <a:lvl6pPr indent="-397933" lvl="5" marL="2743200">
              <a:spcBef>
                <a:spcPts val="0"/>
              </a:spcBef>
              <a:spcAft>
                <a:spcPts val="0"/>
              </a:spcAft>
              <a:buSzPts val="2667"/>
              <a:buChar char="■"/>
              <a:defRPr sz="2666"/>
            </a:lvl6pPr>
            <a:lvl7pPr indent="-397933" lvl="6" marL="3200400">
              <a:spcBef>
                <a:spcPts val="0"/>
              </a:spcBef>
              <a:spcAft>
                <a:spcPts val="0"/>
              </a:spcAft>
              <a:buSzPts val="2667"/>
              <a:buChar char="●"/>
              <a:defRPr sz="2666"/>
            </a:lvl7pPr>
            <a:lvl8pPr indent="-397933" lvl="7" marL="3657600">
              <a:spcBef>
                <a:spcPts val="0"/>
              </a:spcBef>
              <a:spcAft>
                <a:spcPts val="0"/>
              </a:spcAft>
              <a:buSzPts val="2667"/>
              <a:buChar char="○"/>
              <a:defRPr sz="2666"/>
            </a:lvl8pPr>
            <a:lvl9pPr indent="-397933" lvl="8" marL="4114800">
              <a:spcBef>
                <a:spcPts val="0"/>
              </a:spcBef>
              <a:spcAft>
                <a:spcPts val="0"/>
              </a:spcAft>
              <a:buSzPts val="2667"/>
              <a:buChar char="■"/>
              <a:defRPr sz="2666"/>
            </a:lvl9pPr>
          </a:lstStyle>
          <a:p/>
        </p:txBody>
      </p:sp>
      <p:sp>
        <p:nvSpPr>
          <p:cNvPr id="16" name="Shape 16"/>
          <p:cNvSpPr txBox="1"/>
          <p:nvPr>
            <p:ph idx="2" type="body"/>
          </p:nvPr>
        </p:nvSpPr>
        <p:spPr>
          <a:xfrm>
            <a:off x="5384800" y="1828800"/>
            <a:ext cx="4470400" cy="5486400"/>
          </a:xfrm>
          <a:prstGeom prst="rect">
            <a:avLst/>
          </a:prstGeom>
          <a:noFill/>
          <a:ln>
            <a:noFill/>
          </a:ln>
        </p:spPr>
        <p:txBody>
          <a:bodyPr anchorCtr="0" anchor="t" bIns="91425" lIns="91425" rIns="91425" wrap="square" tIns="91425"/>
          <a:lstStyle>
            <a:lvl1pPr indent="-397933" lvl="0" marL="457200">
              <a:spcBef>
                <a:spcPts val="0"/>
              </a:spcBef>
              <a:spcAft>
                <a:spcPts val="0"/>
              </a:spcAft>
              <a:buSzPts val="2667"/>
              <a:buChar char="●"/>
              <a:defRPr sz="2666"/>
            </a:lvl1pPr>
            <a:lvl2pPr indent="-397933" lvl="1" marL="914400">
              <a:spcBef>
                <a:spcPts val="0"/>
              </a:spcBef>
              <a:spcAft>
                <a:spcPts val="0"/>
              </a:spcAft>
              <a:buSzPts val="2667"/>
              <a:buChar char="○"/>
              <a:defRPr sz="2666"/>
            </a:lvl2pPr>
            <a:lvl3pPr indent="-397933" lvl="2" marL="1371600">
              <a:spcBef>
                <a:spcPts val="0"/>
              </a:spcBef>
              <a:spcAft>
                <a:spcPts val="0"/>
              </a:spcAft>
              <a:buSzPts val="2667"/>
              <a:buChar char="■"/>
              <a:defRPr sz="2666"/>
            </a:lvl3pPr>
            <a:lvl4pPr indent="-397933" lvl="3" marL="1828800">
              <a:spcBef>
                <a:spcPts val="0"/>
              </a:spcBef>
              <a:spcAft>
                <a:spcPts val="0"/>
              </a:spcAft>
              <a:buSzPts val="2667"/>
              <a:buChar char="●"/>
              <a:defRPr sz="2666"/>
            </a:lvl4pPr>
            <a:lvl5pPr indent="-397933" lvl="4" marL="2286000">
              <a:spcBef>
                <a:spcPts val="0"/>
              </a:spcBef>
              <a:spcAft>
                <a:spcPts val="0"/>
              </a:spcAft>
              <a:buSzPts val="2667"/>
              <a:buChar char="○"/>
              <a:defRPr sz="2666"/>
            </a:lvl5pPr>
            <a:lvl6pPr indent="-397933" lvl="5" marL="2743200">
              <a:spcBef>
                <a:spcPts val="0"/>
              </a:spcBef>
              <a:spcAft>
                <a:spcPts val="0"/>
              </a:spcAft>
              <a:buSzPts val="2667"/>
              <a:buChar char="■"/>
              <a:defRPr sz="2666"/>
            </a:lvl6pPr>
            <a:lvl7pPr indent="-397933" lvl="6" marL="3200400">
              <a:spcBef>
                <a:spcPts val="0"/>
              </a:spcBef>
              <a:spcAft>
                <a:spcPts val="0"/>
              </a:spcAft>
              <a:buSzPts val="2667"/>
              <a:buChar char="●"/>
              <a:defRPr sz="2666"/>
            </a:lvl7pPr>
            <a:lvl8pPr indent="-397933" lvl="7" marL="3657600">
              <a:spcBef>
                <a:spcPts val="0"/>
              </a:spcBef>
              <a:spcAft>
                <a:spcPts val="0"/>
              </a:spcAft>
              <a:buSzPts val="2667"/>
              <a:buChar char="○"/>
              <a:defRPr sz="2666"/>
            </a:lvl8pPr>
            <a:lvl9pPr indent="-397933" lvl="8" marL="4114800">
              <a:spcBef>
                <a:spcPts val="0"/>
              </a:spcBef>
              <a:spcAft>
                <a:spcPts val="0"/>
              </a:spcAft>
              <a:buSzPts val="2667"/>
              <a:buChar char="■"/>
              <a:defRPr sz="2666"/>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Caption">
    <p:spTree>
      <p:nvGrpSpPr>
        <p:cNvPr id="17" name="Shape 17"/>
        <p:cNvGrpSpPr/>
        <p:nvPr/>
      </p:nvGrpSpPr>
      <p:grpSpPr>
        <a:xfrm>
          <a:off x="0" y="0"/>
          <a:ext cx="0" cy="0"/>
          <a:chOff x="0" y="0"/>
          <a:chExt cx="0" cy="0"/>
        </a:xfrm>
      </p:grpSpPr>
      <p:sp>
        <p:nvSpPr>
          <p:cNvPr id="18" name="Shape 18"/>
          <p:cNvSpPr txBox="1"/>
          <p:nvPr>
            <p:ph idx="1" type="body"/>
          </p:nvPr>
        </p:nvSpPr>
        <p:spPr>
          <a:xfrm>
            <a:off x="304800" y="6705600"/>
            <a:ext cx="9550400" cy="609600"/>
          </a:xfrm>
          <a:prstGeom prst="rect">
            <a:avLst/>
          </a:prstGeom>
          <a:noFill/>
          <a:ln>
            <a:noFill/>
          </a:ln>
        </p:spPr>
        <p:txBody>
          <a:bodyPr anchorCtr="0" anchor="t" bIns="91425" lIns="91425" rIns="91425" wrap="square" tIns="91425"/>
          <a:lstStyle>
            <a:lvl1pPr indent="-431800" lvl="0" marL="457200" algn="ctr">
              <a:spcBef>
                <a:spcPts val="0"/>
              </a:spcBef>
              <a:spcAft>
                <a:spcPts val="0"/>
              </a:spcAft>
              <a:buSzPts val="3200"/>
              <a:buChar char="●"/>
              <a:defRPr sz="3200"/>
            </a:lvl1pPr>
            <a:lvl2pPr indent="-431800" lvl="1" marL="914400" algn="ctr">
              <a:spcBef>
                <a:spcPts val="0"/>
              </a:spcBef>
              <a:spcAft>
                <a:spcPts val="0"/>
              </a:spcAft>
              <a:buSzPts val="3200"/>
              <a:buChar char="○"/>
              <a:defRPr sz="3200"/>
            </a:lvl2pPr>
            <a:lvl3pPr indent="-431800" lvl="2" marL="1371600" algn="ctr">
              <a:spcBef>
                <a:spcPts val="0"/>
              </a:spcBef>
              <a:spcAft>
                <a:spcPts val="0"/>
              </a:spcAft>
              <a:buSzPts val="3200"/>
              <a:buChar char="■"/>
              <a:defRPr sz="3200"/>
            </a:lvl3pPr>
            <a:lvl4pPr indent="-431800" lvl="3" marL="1828800" algn="ctr">
              <a:spcBef>
                <a:spcPts val="0"/>
              </a:spcBef>
              <a:spcAft>
                <a:spcPts val="0"/>
              </a:spcAft>
              <a:buSzPts val="3200"/>
              <a:buChar char="●"/>
              <a:defRPr sz="3200"/>
            </a:lvl4pPr>
            <a:lvl5pPr indent="-431800" lvl="4" marL="2286000" algn="ctr">
              <a:spcBef>
                <a:spcPts val="0"/>
              </a:spcBef>
              <a:spcAft>
                <a:spcPts val="0"/>
              </a:spcAft>
              <a:buSzPts val="3200"/>
              <a:buChar char="○"/>
              <a:defRPr sz="3200"/>
            </a:lvl5pPr>
            <a:lvl6pPr indent="-431800" lvl="5" marL="2743200" algn="ctr">
              <a:spcBef>
                <a:spcPts val="0"/>
              </a:spcBef>
              <a:spcAft>
                <a:spcPts val="0"/>
              </a:spcAft>
              <a:buSzPts val="3200"/>
              <a:buChar char="■"/>
              <a:defRPr sz="3200"/>
            </a:lvl6pPr>
            <a:lvl7pPr indent="-431800" lvl="6" marL="3200400" algn="ctr">
              <a:spcBef>
                <a:spcPts val="0"/>
              </a:spcBef>
              <a:spcAft>
                <a:spcPts val="0"/>
              </a:spcAft>
              <a:buSzPts val="3200"/>
              <a:buChar char="●"/>
              <a:defRPr sz="3200"/>
            </a:lvl7pPr>
            <a:lvl8pPr indent="-431800" lvl="7" marL="3657600" algn="ctr">
              <a:spcBef>
                <a:spcPts val="0"/>
              </a:spcBef>
              <a:spcAft>
                <a:spcPts val="0"/>
              </a:spcAft>
              <a:buSzPts val="3200"/>
              <a:buChar char="○"/>
              <a:defRPr sz="3200"/>
            </a:lvl8pPr>
            <a:lvl9pPr indent="-431800" lvl="8" marL="4114800" algn="ctr">
              <a:spcBef>
                <a:spcPts val="0"/>
              </a:spcBef>
              <a:spcAft>
                <a:spcPts val="0"/>
              </a:spcAft>
              <a:buSzPts val="3200"/>
              <a:buChar char="■"/>
              <a:defRPr sz="3200"/>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solidFill>
          <a:srgbClr val="FFFFFF"/>
        </a:solidFill>
      </p:bgPr>
    </p:bg>
    <p:spTree>
      <p:nvGrpSpPr>
        <p:cNvPr id="5" name="Shape 5"/>
        <p:cNvGrpSpPr/>
        <p:nvPr/>
      </p:nvGrpSpPr>
      <p:grpSpPr>
        <a:xfrm>
          <a:off x="0" y="0"/>
          <a:ext cx="0" cy="0"/>
          <a:chOff x="0" y="0"/>
          <a:chExt cx="0" cy="0"/>
        </a:xfrm>
      </p:grpSpPr>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p:titleStyle>
    <p:body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None/>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2.xml"/><Relationship Id="rId3" Type="http://schemas.openxmlformats.org/officeDocument/2006/relationships/image" Target="../media/image2.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3.xml"/><Relationship Id="rId3" Type="http://schemas.openxmlformats.org/officeDocument/2006/relationships/image" Target="../media/image2.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4.xml"/><Relationship Id="rId3" Type="http://schemas.openxmlformats.org/officeDocument/2006/relationships/image" Target="../media/image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5.xml"/><Relationship Id="rId3" Type="http://schemas.openxmlformats.org/officeDocument/2006/relationships/image" Target="../media/image2.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6.xml"/><Relationship Id="rId3" Type="http://schemas.openxmlformats.org/officeDocument/2006/relationships/image" Target="../media/image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7.xml"/><Relationship Id="rId3" Type="http://schemas.openxmlformats.org/officeDocument/2006/relationships/image" Target="../media/image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8.xml"/><Relationship Id="rId3"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22" name="Shape 22"/>
        <p:cNvGrpSpPr/>
        <p:nvPr/>
      </p:nvGrpSpPr>
      <p:grpSpPr>
        <a:xfrm>
          <a:off x="0" y="0"/>
          <a:ext cx="0" cy="0"/>
          <a:chOff x="0" y="0"/>
          <a:chExt cx="0" cy="0"/>
        </a:xfrm>
      </p:grpSpPr>
      <p:sp>
        <p:nvSpPr>
          <p:cNvPr id="23" name="Shape 23"/>
          <p:cNvSpPr txBox="1"/>
          <p:nvPr>
            <p:ph type="ctrTitle"/>
          </p:nvPr>
        </p:nvSpPr>
        <p:spPr>
          <a:xfrm>
            <a:off x="864300" y="2016125"/>
            <a:ext cx="8507575" cy="1903575"/>
          </a:xfrm>
          <a:prstGeom prst="rect">
            <a:avLst/>
          </a:prstGeom>
          <a:noFill/>
          <a:ln>
            <a:noFill/>
          </a:ln>
        </p:spPr>
        <p:txBody>
          <a:bodyPr anchorCtr="0" anchor="b" bIns="38100" lIns="38100" rIns="38100" wrap="square" tIns="38100">
            <a:noAutofit/>
          </a:bodyPr>
          <a:lstStyle/>
          <a:p>
            <a:pPr indent="0" lvl="0" marL="0" marR="0" algn="ctr">
              <a:lnSpc>
                <a:spcPct val="119907"/>
              </a:lnSpc>
              <a:spcBef>
                <a:spcPts val="0"/>
              </a:spcBef>
              <a:spcAft>
                <a:spcPts val="0"/>
              </a:spcAft>
              <a:buNone/>
            </a:pPr>
            <a:r>
              <a:rPr lang="en-US" sz="6000">
                <a:solidFill>
                  <a:srgbClr val="DBBD71"/>
                </a:solidFill>
                <a:latin typeface="Arial"/>
                <a:ea typeface="Arial"/>
                <a:cs typeface="Arial"/>
                <a:sym typeface="Arial"/>
              </a:rPr>
              <a:t>Goal Setting</a:t>
            </a:r>
            <a:endParaRPr sz="6000">
              <a:solidFill>
                <a:srgbClr val="DBBD71"/>
              </a:solidFill>
              <a:latin typeface="Arial"/>
              <a:ea typeface="Arial"/>
              <a:cs typeface="Arial"/>
              <a:sym typeface="Arial"/>
            </a:endParaRPr>
          </a:p>
        </p:txBody>
      </p:sp>
      <p:sp>
        <p:nvSpPr>
          <p:cNvPr id="24" name="Shape 24"/>
          <p:cNvSpPr txBox="1"/>
          <p:nvPr>
            <p:ph idx="1" type="subTitle"/>
          </p:nvPr>
        </p:nvSpPr>
        <p:spPr>
          <a:xfrm>
            <a:off x="1626300" y="4369150"/>
            <a:ext cx="6983575" cy="1921225"/>
          </a:xfrm>
          <a:prstGeom prst="rect">
            <a:avLst/>
          </a:prstGeom>
          <a:noFill/>
          <a:ln>
            <a:noFill/>
          </a:ln>
        </p:spPr>
        <p:txBody>
          <a:bodyPr anchorCtr="0" anchor="t" bIns="38100" lIns="38100" rIns="38100" wrap="square" tIns="38100">
            <a:noAutofit/>
          </a:bodyPr>
          <a:lstStyle/>
          <a:p>
            <a:pPr indent="0" lvl="0" marL="0" marR="0" algn="ctr">
              <a:lnSpc>
                <a:spcPct val="119921"/>
              </a:lnSpc>
              <a:spcBef>
                <a:spcPts val="0"/>
              </a:spcBef>
              <a:spcAft>
                <a:spcPts val="0"/>
              </a:spcAft>
              <a:buNone/>
            </a:pPr>
            <a:r>
              <a:rPr lang="en-US" sz="3555">
                <a:solidFill>
                  <a:srgbClr val="FFFFFF"/>
                </a:solidFill>
                <a:latin typeface="Arial"/>
                <a:ea typeface="Arial"/>
                <a:cs typeface="Arial"/>
                <a:sym typeface="Arial"/>
              </a:rPr>
              <a:t>Got Goals?</a:t>
            </a:r>
            <a:endParaRPr sz="3555">
              <a:solidFill>
                <a:srgbClr val="FFFFFF"/>
              </a:solidFill>
              <a:latin typeface="Arial"/>
              <a:ea typeface="Arial"/>
              <a:cs typeface="Arial"/>
              <a:sym typeface="Arial"/>
            </a:endParaRPr>
          </a:p>
          <a:p>
            <a:pPr indent="0" lvl="0" marL="0" marR="0" algn="ctr">
              <a:lnSpc>
                <a:spcPct val="119921"/>
              </a:lnSpc>
              <a:spcBef>
                <a:spcPts val="635"/>
              </a:spcBef>
              <a:spcAft>
                <a:spcPts val="0"/>
              </a:spcAft>
              <a:buNone/>
            </a:pPr>
            <a:r>
              <a:t/>
            </a:r>
            <a:endParaRPr sz="3555">
              <a:solidFill>
                <a:srgbClr val="FFFFFF"/>
              </a:solidFill>
              <a:latin typeface="Arial"/>
              <a:ea typeface="Arial"/>
              <a:cs typeface="Arial"/>
              <a:sym typeface="Arial"/>
            </a:endParaRPr>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28" name="Shape 28"/>
        <p:cNvGrpSpPr/>
        <p:nvPr/>
      </p:nvGrpSpPr>
      <p:grpSpPr>
        <a:xfrm>
          <a:off x="0" y="0"/>
          <a:ext cx="0" cy="0"/>
          <a:chOff x="0" y="0"/>
          <a:chExt cx="0" cy="0"/>
        </a:xfrm>
      </p:grpSpPr>
      <p:sp>
        <p:nvSpPr>
          <p:cNvPr id="29" name="Shape 29"/>
          <p:cNvSpPr txBox="1"/>
          <p:nvPr>
            <p:ph type="title"/>
          </p:nvPr>
        </p:nvSpPr>
        <p:spPr>
          <a:xfrm>
            <a:off x="610300" y="359825"/>
            <a:ext cx="9015575" cy="1243875"/>
          </a:xfrm>
          <a:prstGeom prst="rect">
            <a:avLst/>
          </a:prstGeom>
          <a:noFill/>
          <a:ln>
            <a:noFill/>
          </a:ln>
        </p:spPr>
        <p:txBody>
          <a:bodyPr anchorCtr="0" anchor="ctr" bIns="38100" lIns="38100" rIns="38100" wrap="square" tIns="38100">
            <a:noAutofit/>
          </a:bodyPr>
          <a:lstStyle/>
          <a:p>
            <a:pPr indent="0" lvl="0" marL="0" marR="0" algn="ctr">
              <a:lnSpc>
                <a:spcPct val="119886"/>
              </a:lnSpc>
              <a:spcBef>
                <a:spcPts val="0"/>
              </a:spcBef>
              <a:spcAft>
                <a:spcPts val="0"/>
              </a:spcAft>
              <a:buNone/>
            </a:pPr>
            <a:r>
              <a:rPr lang="en-US" sz="4888">
                <a:solidFill>
                  <a:srgbClr val="DBBD71"/>
                </a:solidFill>
                <a:latin typeface="Arial"/>
                <a:ea typeface="Arial"/>
                <a:cs typeface="Arial"/>
                <a:sym typeface="Arial"/>
              </a:rPr>
              <a:t>Got Goals?</a:t>
            </a:r>
            <a:endParaRPr sz="4888">
              <a:solidFill>
                <a:srgbClr val="DBBD71"/>
              </a:solidFill>
              <a:latin typeface="Arial"/>
              <a:ea typeface="Arial"/>
              <a:cs typeface="Arial"/>
              <a:sym typeface="Arial"/>
            </a:endParaRPr>
          </a:p>
        </p:txBody>
      </p:sp>
      <p:sp>
        <p:nvSpPr>
          <p:cNvPr id="30" name="Shape 30"/>
          <p:cNvSpPr txBox="1"/>
          <p:nvPr>
            <p:ph idx="1" type="body"/>
          </p:nvPr>
        </p:nvSpPr>
        <p:spPr>
          <a:xfrm>
            <a:off x="1626300" y="2591150"/>
            <a:ext cx="7068250" cy="2259875"/>
          </a:xfrm>
          <a:prstGeom prst="rect">
            <a:avLst/>
          </a:prstGeom>
          <a:noFill/>
          <a:ln>
            <a:noFill/>
          </a:ln>
        </p:spPr>
        <p:txBody>
          <a:bodyPr anchorCtr="0" anchor="t" bIns="38100" lIns="38100" rIns="38100" wrap="square" tIns="38100">
            <a:noAutofit/>
          </a:bodyPr>
          <a:lstStyle/>
          <a:p>
            <a:pPr indent="-276577" lvl="0" marL="381000" marR="0" algn="l">
              <a:lnSpc>
                <a:spcPct val="119921"/>
              </a:lnSpc>
              <a:spcBef>
                <a:spcPts val="0"/>
              </a:spcBef>
              <a:spcAft>
                <a:spcPts val="0"/>
              </a:spcAft>
              <a:buClr>
                <a:srgbClr val="FFFFFF"/>
              </a:buClr>
              <a:buSzPts val="3556"/>
              <a:buChar char="●"/>
            </a:pPr>
            <a:r>
              <a:rPr lang="en-US" sz="3555">
                <a:solidFill>
                  <a:srgbClr val="FFFFFF"/>
                </a:solidFill>
                <a:latin typeface="Arial"/>
                <a:ea typeface="Arial"/>
                <a:cs typeface="Arial"/>
                <a:sym typeface="Arial"/>
              </a:rPr>
              <a:t>I want to be a good person</a:t>
            </a:r>
            <a:endParaRPr sz="3555">
              <a:solidFill>
                <a:srgbClr val="FFFFFF"/>
              </a:solidFill>
              <a:latin typeface="Arial"/>
              <a:ea typeface="Arial"/>
              <a:cs typeface="Arial"/>
              <a:sym typeface="Arial"/>
            </a:endParaRPr>
          </a:p>
          <a:p>
            <a:pPr indent="-276577" lvl="0" marL="381000" marR="0" algn="l">
              <a:lnSpc>
                <a:spcPct val="119921"/>
              </a:lnSpc>
              <a:spcBef>
                <a:spcPts val="0"/>
              </a:spcBef>
              <a:spcAft>
                <a:spcPts val="0"/>
              </a:spcAft>
              <a:buClr>
                <a:srgbClr val="FFFFFF"/>
              </a:buClr>
              <a:buSzPts val="3556"/>
              <a:buChar char="●"/>
            </a:pPr>
            <a:r>
              <a:rPr lang="en-US" sz="3555">
                <a:solidFill>
                  <a:srgbClr val="FFFFFF"/>
                </a:solidFill>
                <a:latin typeface="Arial"/>
                <a:ea typeface="Arial"/>
                <a:cs typeface="Arial"/>
                <a:sym typeface="Arial"/>
              </a:rPr>
              <a:t>I want to be financially secure</a:t>
            </a:r>
            <a:endParaRPr sz="3555">
              <a:solidFill>
                <a:srgbClr val="FFFFFF"/>
              </a:solidFill>
              <a:latin typeface="Arial"/>
              <a:ea typeface="Arial"/>
              <a:cs typeface="Arial"/>
              <a:sym typeface="Arial"/>
            </a:endParaRPr>
          </a:p>
          <a:p>
            <a:pPr indent="-276577" lvl="0" marL="381000" marR="0" algn="l">
              <a:lnSpc>
                <a:spcPct val="119921"/>
              </a:lnSpc>
              <a:spcBef>
                <a:spcPts val="0"/>
              </a:spcBef>
              <a:spcAft>
                <a:spcPts val="0"/>
              </a:spcAft>
              <a:buClr>
                <a:srgbClr val="FFFFFF"/>
              </a:buClr>
              <a:buSzPts val="3556"/>
              <a:buChar char="●"/>
            </a:pPr>
            <a:r>
              <a:rPr lang="en-US" sz="3555">
                <a:solidFill>
                  <a:srgbClr val="FFFFFF"/>
                </a:solidFill>
                <a:latin typeface="Arial"/>
                <a:ea typeface="Arial"/>
                <a:cs typeface="Arial"/>
                <a:sym typeface="Arial"/>
              </a:rPr>
              <a:t>I want to be happy</a:t>
            </a:r>
            <a:endParaRPr sz="3555">
              <a:solidFill>
                <a:srgbClr val="FFFFFF"/>
              </a:solidFill>
              <a:latin typeface="Arial"/>
              <a:ea typeface="Arial"/>
              <a:cs typeface="Arial"/>
              <a:sym typeface="Arial"/>
            </a:endParaRPr>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34" name="Shape 34"/>
        <p:cNvGrpSpPr/>
        <p:nvPr/>
      </p:nvGrpSpPr>
      <p:grpSpPr>
        <a:xfrm>
          <a:off x="0" y="0"/>
          <a:ext cx="0" cy="0"/>
          <a:chOff x="0" y="0"/>
          <a:chExt cx="0" cy="0"/>
        </a:xfrm>
      </p:grpSpPr>
      <p:sp>
        <p:nvSpPr>
          <p:cNvPr id="35" name="Shape 35"/>
          <p:cNvSpPr txBox="1"/>
          <p:nvPr>
            <p:ph type="title"/>
          </p:nvPr>
        </p:nvSpPr>
        <p:spPr>
          <a:xfrm>
            <a:off x="610300" y="359825"/>
            <a:ext cx="9015575" cy="1243875"/>
          </a:xfrm>
          <a:prstGeom prst="rect">
            <a:avLst/>
          </a:prstGeom>
          <a:noFill/>
          <a:ln>
            <a:noFill/>
          </a:ln>
        </p:spPr>
        <p:txBody>
          <a:bodyPr anchorCtr="0" anchor="ctr" bIns="38100" lIns="38100" rIns="38100" wrap="square" tIns="38100">
            <a:noAutofit/>
          </a:bodyPr>
          <a:lstStyle/>
          <a:p>
            <a:pPr indent="0" lvl="0" marL="0" marR="0" algn="ctr">
              <a:lnSpc>
                <a:spcPct val="119886"/>
              </a:lnSpc>
              <a:spcBef>
                <a:spcPts val="0"/>
              </a:spcBef>
              <a:spcAft>
                <a:spcPts val="0"/>
              </a:spcAft>
              <a:buNone/>
            </a:pPr>
            <a:r>
              <a:rPr lang="en-US" sz="4888">
                <a:solidFill>
                  <a:srgbClr val="DBBD71"/>
                </a:solidFill>
                <a:latin typeface="Arial"/>
                <a:ea typeface="Arial"/>
                <a:cs typeface="Arial"/>
                <a:sym typeface="Arial"/>
              </a:rPr>
              <a:t>Make it REAL!</a:t>
            </a:r>
            <a:endParaRPr sz="4888">
              <a:solidFill>
                <a:srgbClr val="DBBD71"/>
              </a:solidFill>
              <a:latin typeface="Arial"/>
              <a:ea typeface="Arial"/>
              <a:cs typeface="Arial"/>
              <a:sym typeface="Arial"/>
            </a:endParaRPr>
          </a:p>
        </p:txBody>
      </p:sp>
      <p:sp>
        <p:nvSpPr>
          <p:cNvPr id="36" name="Shape 36"/>
          <p:cNvSpPr txBox="1"/>
          <p:nvPr>
            <p:ph idx="1" type="body"/>
          </p:nvPr>
        </p:nvSpPr>
        <p:spPr>
          <a:xfrm>
            <a:off x="1033625" y="2252475"/>
            <a:ext cx="8676900" cy="3021875"/>
          </a:xfrm>
          <a:prstGeom prst="rect">
            <a:avLst/>
          </a:prstGeom>
          <a:noFill/>
          <a:ln>
            <a:noFill/>
          </a:ln>
        </p:spPr>
        <p:txBody>
          <a:bodyPr anchorCtr="0" anchor="t" bIns="38100" lIns="38100" rIns="38100" wrap="square" tIns="38100">
            <a:noAutofit/>
          </a:bodyPr>
          <a:lstStyle/>
          <a:p>
            <a:pPr indent="-276577" lvl="0" marL="381000" marR="0" algn="l">
              <a:lnSpc>
                <a:spcPct val="119921"/>
              </a:lnSpc>
              <a:spcBef>
                <a:spcPts val="0"/>
              </a:spcBef>
              <a:spcAft>
                <a:spcPts val="0"/>
              </a:spcAft>
              <a:buClr>
                <a:srgbClr val="FFFFFF"/>
              </a:buClr>
              <a:buSzPts val="3556"/>
              <a:buChar char="●"/>
            </a:pPr>
            <a:r>
              <a:rPr lang="en-US" sz="3555">
                <a:solidFill>
                  <a:srgbClr val="FFFFFF"/>
                </a:solidFill>
                <a:latin typeface="Arial"/>
                <a:ea typeface="Arial"/>
                <a:cs typeface="Arial"/>
                <a:sym typeface="Arial"/>
              </a:rPr>
              <a:t>Turn it into specific, concrete behaviors.</a:t>
            </a:r>
            <a:endParaRPr sz="3555">
              <a:solidFill>
                <a:srgbClr val="FFFFFF"/>
              </a:solidFill>
              <a:latin typeface="Arial"/>
              <a:ea typeface="Arial"/>
              <a:cs typeface="Arial"/>
              <a:sym typeface="Arial"/>
            </a:endParaRPr>
          </a:p>
          <a:p>
            <a:pPr indent="-276577" lvl="0" marL="381000" marR="0" algn="l">
              <a:lnSpc>
                <a:spcPct val="119921"/>
              </a:lnSpc>
              <a:spcBef>
                <a:spcPts val="0"/>
              </a:spcBef>
              <a:spcAft>
                <a:spcPts val="0"/>
              </a:spcAft>
              <a:buClr>
                <a:srgbClr val="FFFFFF"/>
              </a:buClr>
              <a:buSzPts val="3556"/>
              <a:buChar char="●"/>
            </a:pPr>
            <a:r>
              <a:rPr lang="en-US" sz="3555">
                <a:solidFill>
                  <a:srgbClr val="FFFFFF"/>
                </a:solidFill>
                <a:latin typeface="Arial"/>
                <a:ea typeface="Arial"/>
                <a:cs typeface="Arial"/>
                <a:sym typeface="Arial"/>
              </a:rPr>
              <a:t>Look at all the pieces of a goal.</a:t>
            </a:r>
            <a:endParaRPr sz="3555">
              <a:solidFill>
                <a:srgbClr val="FFFFFF"/>
              </a:solidFill>
              <a:latin typeface="Arial"/>
              <a:ea typeface="Arial"/>
              <a:cs typeface="Arial"/>
              <a:sym typeface="Arial"/>
            </a:endParaRPr>
          </a:p>
          <a:p>
            <a:pPr indent="-220133" lvl="2" marL="1143000" marR="0" algn="l">
              <a:lnSpc>
                <a:spcPct val="119921"/>
              </a:lnSpc>
              <a:spcBef>
                <a:spcPts val="0"/>
              </a:spcBef>
              <a:spcAft>
                <a:spcPts val="0"/>
              </a:spcAft>
              <a:buClr>
                <a:srgbClr val="FFFFFF"/>
              </a:buClr>
              <a:buSzPts val="2667"/>
              <a:buChar char="■"/>
            </a:pPr>
            <a:r>
              <a:rPr lang="en-US" sz="2666">
                <a:solidFill>
                  <a:srgbClr val="FFFFFF"/>
                </a:solidFill>
                <a:latin typeface="Arial"/>
                <a:ea typeface="Arial"/>
                <a:cs typeface="Arial"/>
                <a:sym typeface="Arial"/>
              </a:rPr>
              <a:t>What does it look like?</a:t>
            </a:r>
            <a:endParaRPr sz="2666">
              <a:solidFill>
                <a:srgbClr val="FFFFFF"/>
              </a:solidFill>
              <a:latin typeface="Arial"/>
              <a:ea typeface="Arial"/>
              <a:cs typeface="Arial"/>
              <a:sym typeface="Arial"/>
            </a:endParaRPr>
          </a:p>
          <a:p>
            <a:pPr indent="-220133" lvl="2" marL="1143000" marR="0" algn="l">
              <a:lnSpc>
                <a:spcPct val="119921"/>
              </a:lnSpc>
              <a:spcBef>
                <a:spcPts val="0"/>
              </a:spcBef>
              <a:spcAft>
                <a:spcPts val="0"/>
              </a:spcAft>
              <a:buClr>
                <a:srgbClr val="FFFFFF"/>
              </a:buClr>
              <a:buSzPts val="2667"/>
              <a:buChar char="■"/>
            </a:pPr>
            <a:r>
              <a:rPr lang="en-US" sz="2666">
                <a:solidFill>
                  <a:srgbClr val="FFFFFF"/>
                </a:solidFill>
                <a:latin typeface="Arial"/>
                <a:ea typeface="Arial"/>
                <a:cs typeface="Arial"/>
                <a:sym typeface="Arial"/>
              </a:rPr>
              <a:t>What does it feel like?</a:t>
            </a:r>
            <a:endParaRPr sz="2666">
              <a:solidFill>
                <a:srgbClr val="FFFFFF"/>
              </a:solidFill>
              <a:latin typeface="Arial"/>
              <a:ea typeface="Arial"/>
              <a:cs typeface="Arial"/>
              <a:sym typeface="Arial"/>
            </a:endParaRPr>
          </a:p>
          <a:p>
            <a:pPr indent="-220133" lvl="2" marL="1143000" marR="0" algn="l">
              <a:lnSpc>
                <a:spcPct val="119921"/>
              </a:lnSpc>
              <a:spcBef>
                <a:spcPts val="0"/>
              </a:spcBef>
              <a:spcAft>
                <a:spcPts val="0"/>
              </a:spcAft>
              <a:buClr>
                <a:srgbClr val="FFFFFF"/>
              </a:buClr>
              <a:buSzPts val="2667"/>
              <a:buChar char="■"/>
            </a:pPr>
            <a:r>
              <a:rPr lang="en-US" sz="2666">
                <a:solidFill>
                  <a:srgbClr val="FFFFFF"/>
                </a:solidFill>
                <a:latin typeface="Arial"/>
                <a:ea typeface="Arial"/>
                <a:cs typeface="Arial"/>
                <a:sym typeface="Arial"/>
              </a:rPr>
              <a:t>What does it sound like?</a:t>
            </a:r>
            <a:endParaRPr sz="2666">
              <a:solidFill>
                <a:srgbClr val="FFFFFF"/>
              </a:solidFill>
              <a:latin typeface="Arial"/>
              <a:ea typeface="Arial"/>
              <a:cs typeface="Arial"/>
              <a:sym typeface="Arial"/>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40" name="Shape 40"/>
        <p:cNvGrpSpPr/>
        <p:nvPr/>
      </p:nvGrpSpPr>
      <p:grpSpPr>
        <a:xfrm>
          <a:off x="0" y="0"/>
          <a:ext cx="0" cy="0"/>
          <a:chOff x="0" y="0"/>
          <a:chExt cx="0" cy="0"/>
        </a:xfrm>
      </p:grpSpPr>
      <p:sp>
        <p:nvSpPr>
          <p:cNvPr id="41" name="Shape 41"/>
          <p:cNvSpPr txBox="1"/>
          <p:nvPr>
            <p:ph type="title"/>
          </p:nvPr>
        </p:nvSpPr>
        <p:spPr>
          <a:xfrm>
            <a:off x="610300" y="359825"/>
            <a:ext cx="9015575" cy="1243875"/>
          </a:xfrm>
          <a:prstGeom prst="rect">
            <a:avLst/>
          </a:prstGeom>
          <a:noFill/>
          <a:ln>
            <a:noFill/>
          </a:ln>
        </p:spPr>
        <p:txBody>
          <a:bodyPr anchorCtr="0" anchor="ctr" bIns="38100" lIns="38100" rIns="38100" wrap="square" tIns="38100">
            <a:noAutofit/>
          </a:bodyPr>
          <a:lstStyle/>
          <a:p>
            <a:pPr indent="0" lvl="0" marL="0" marR="0" algn="ctr">
              <a:lnSpc>
                <a:spcPct val="119886"/>
              </a:lnSpc>
              <a:spcBef>
                <a:spcPts val="0"/>
              </a:spcBef>
              <a:spcAft>
                <a:spcPts val="0"/>
              </a:spcAft>
              <a:buNone/>
            </a:pPr>
            <a:r>
              <a:rPr lang="en-US" sz="4888">
                <a:solidFill>
                  <a:srgbClr val="DBBD71"/>
                </a:solidFill>
                <a:latin typeface="Arial"/>
                <a:ea typeface="Arial"/>
                <a:cs typeface="Arial"/>
                <a:sym typeface="Arial"/>
              </a:rPr>
              <a:t>S.T.A.R.</a:t>
            </a:r>
            <a:endParaRPr sz="4888">
              <a:solidFill>
                <a:srgbClr val="DBBD71"/>
              </a:solidFill>
              <a:latin typeface="Arial"/>
              <a:ea typeface="Arial"/>
              <a:cs typeface="Arial"/>
              <a:sym typeface="Arial"/>
            </a:endParaRPr>
          </a:p>
        </p:txBody>
      </p:sp>
      <p:sp>
        <p:nvSpPr>
          <p:cNvPr id="42" name="Shape 42"/>
          <p:cNvSpPr txBox="1"/>
          <p:nvPr>
            <p:ph idx="1" type="body"/>
          </p:nvPr>
        </p:nvSpPr>
        <p:spPr>
          <a:xfrm>
            <a:off x="3573625" y="2252475"/>
            <a:ext cx="3258250" cy="3783875"/>
          </a:xfrm>
          <a:prstGeom prst="rect">
            <a:avLst/>
          </a:prstGeom>
          <a:noFill/>
          <a:ln>
            <a:noFill/>
          </a:ln>
        </p:spPr>
        <p:txBody>
          <a:bodyPr anchorCtr="0" anchor="t" bIns="38100" lIns="38100" rIns="38100" wrap="square" tIns="38100">
            <a:noAutofit/>
          </a:bodyPr>
          <a:lstStyle/>
          <a:p>
            <a:pPr indent="-333022" lvl="0" marL="381000" marR="0" algn="l">
              <a:lnSpc>
                <a:spcPct val="120000"/>
              </a:lnSpc>
              <a:spcBef>
                <a:spcPts val="0"/>
              </a:spcBef>
              <a:spcAft>
                <a:spcPts val="0"/>
              </a:spcAft>
              <a:buClr>
                <a:srgbClr val="FFFFFF"/>
              </a:buClr>
              <a:buSzPts val="4444"/>
              <a:buChar char="●"/>
            </a:pPr>
            <a:r>
              <a:rPr i="1" lang="en-US" sz="4444">
                <a:solidFill>
                  <a:srgbClr val="FFFFFF"/>
                </a:solidFill>
                <a:latin typeface="Arial"/>
                <a:ea typeface="Arial"/>
                <a:cs typeface="Arial"/>
                <a:sym typeface="Arial"/>
              </a:rPr>
              <a:t>S-Specific</a:t>
            </a:r>
            <a:endParaRPr i="1" sz="4444">
              <a:solidFill>
                <a:srgbClr val="FFFFFF"/>
              </a:solidFill>
              <a:latin typeface="Arial"/>
              <a:ea typeface="Arial"/>
              <a:cs typeface="Arial"/>
              <a:sym typeface="Arial"/>
            </a:endParaRPr>
          </a:p>
          <a:p>
            <a:pPr indent="-333022" lvl="0" marL="381000" marR="0" algn="l">
              <a:lnSpc>
                <a:spcPct val="120000"/>
              </a:lnSpc>
              <a:spcBef>
                <a:spcPts val="0"/>
              </a:spcBef>
              <a:spcAft>
                <a:spcPts val="0"/>
              </a:spcAft>
              <a:buClr>
                <a:srgbClr val="FFFFFF"/>
              </a:buClr>
              <a:buSzPts val="4444"/>
              <a:buChar char="●"/>
            </a:pPr>
            <a:r>
              <a:rPr i="1" lang="en-US" sz="4444">
                <a:solidFill>
                  <a:srgbClr val="FFFFFF"/>
                </a:solidFill>
                <a:latin typeface="Arial"/>
                <a:ea typeface="Arial"/>
                <a:cs typeface="Arial"/>
                <a:sym typeface="Arial"/>
              </a:rPr>
              <a:t>T-Time</a:t>
            </a:r>
            <a:endParaRPr i="1" sz="4444">
              <a:solidFill>
                <a:srgbClr val="FFFFFF"/>
              </a:solidFill>
              <a:latin typeface="Arial"/>
              <a:ea typeface="Arial"/>
              <a:cs typeface="Arial"/>
              <a:sym typeface="Arial"/>
            </a:endParaRPr>
          </a:p>
          <a:p>
            <a:pPr indent="-333022" lvl="0" marL="381000" marR="0" algn="l">
              <a:lnSpc>
                <a:spcPct val="120000"/>
              </a:lnSpc>
              <a:spcBef>
                <a:spcPts val="0"/>
              </a:spcBef>
              <a:spcAft>
                <a:spcPts val="0"/>
              </a:spcAft>
              <a:buClr>
                <a:srgbClr val="FFFFFF"/>
              </a:buClr>
              <a:buSzPts val="4444"/>
              <a:buChar char="●"/>
            </a:pPr>
            <a:r>
              <a:rPr i="1" lang="en-US" sz="4444">
                <a:solidFill>
                  <a:srgbClr val="FFFFFF"/>
                </a:solidFill>
                <a:latin typeface="Arial"/>
                <a:ea typeface="Arial"/>
                <a:cs typeface="Arial"/>
                <a:sym typeface="Arial"/>
              </a:rPr>
              <a:t>A-Areas</a:t>
            </a:r>
            <a:endParaRPr i="1" sz="4444">
              <a:solidFill>
                <a:srgbClr val="FFFFFF"/>
              </a:solidFill>
              <a:latin typeface="Arial"/>
              <a:ea typeface="Arial"/>
              <a:cs typeface="Arial"/>
              <a:sym typeface="Arial"/>
            </a:endParaRPr>
          </a:p>
          <a:p>
            <a:pPr indent="-333022" lvl="0" marL="381000" marR="0" algn="l">
              <a:lnSpc>
                <a:spcPct val="120000"/>
              </a:lnSpc>
              <a:spcBef>
                <a:spcPts val="0"/>
              </a:spcBef>
              <a:spcAft>
                <a:spcPts val="0"/>
              </a:spcAft>
              <a:buClr>
                <a:srgbClr val="FFFFFF"/>
              </a:buClr>
              <a:buSzPts val="4444"/>
              <a:buChar char="●"/>
            </a:pPr>
            <a:r>
              <a:rPr i="1" lang="en-US" sz="4444">
                <a:solidFill>
                  <a:srgbClr val="FFFFFF"/>
                </a:solidFill>
                <a:latin typeface="Arial"/>
                <a:ea typeface="Arial"/>
                <a:cs typeface="Arial"/>
                <a:sym typeface="Arial"/>
              </a:rPr>
              <a:t>R-Reflect</a:t>
            </a:r>
            <a:endParaRPr i="1" sz="4444">
              <a:solidFill>
                <a:srgbClr val="FFFFFF"/>
              </a:solidFill>
              <a:latin typeface="Arial"/>
              <a:ea typeface="Arial"/>
              <a:cs typeface="Arial"/>
              <a:sym typeface="Arial"/>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46" name="Shape 46"/>
        <p:cNvGrpSpPr/>
        <p:nvPr/>
      </p:nvGrpSpPr>
      <p:grpSpPr>
        <a:xfrm>
          <a:off x="0" y="0"/>
          <a:ext cx="0" cy="0"/>
          <a:chOff x="0" y="0"/>
          <a:chExt cx="0" cy="0"/>
        </a:xfrm>
      </p:grpSpPr>
      <p:sp>
        <p:nvSpPr>
          <p:cNvPr id="47" name="Shape 47"/>
          <p:cNvSpPr txBox="1"/>
          <p:nvPr>
            <p:ph type="title"/>
          </p:nvPr>
        </p:nvSpPr>
        <p:spPr>
          <a:xfrm>
            <a:off x="610300" y="359825"/>
            <a:ext cx="9015575" cy="1243875"/>
          </a:xfrm>
          <a:prstGeom prst="rect">
            <a:avLst/>
          </a:prstGeom>
          <a:noFill/>
          <a:ln>
            <a:noFill/>
          </a:ln>
        </p:spPr>
        <p:txBody>
          <a:bodyPr anchorCtr="0" anchor="ctr" bIns="38100" lIns="38100" rIns="38100" wrap="square" tIns="38100">
            <a:noAutofit/>
          </a:bodyPr>
          <a:lstStyle/>
          <a:p>
            <a:pPr indent="0" lvl="0" marL="0" marR="0" algn="ctr">
              <a:lnSpc>
                <a:spcPct val="119886"/>
              </a:lnSpc>
              <a:spcBef>
                <a:spcPts val="0"/>
              </a:spcBef>
              <a:spcAft>
                <a:spcPts val="0"/>
              </a:spcAft>
              <a:buNone/>
            </a:pPr>
            <a:r>
              <a:rPr lang="en-US" sz="4888">
                <a:solidFill>
                  <a:srgbClr val="DBBD71"/>
                </a:solidFill>
                <a:latin typeface="Arial"/>
                <a:ea typeface="Arial"/>
                <a:cs typeface="Arial"/>
                <a:sym typeface="Arial"/>
              </a:rPr>
              <a:t>Write it down!</a:t>
            </a:r>
            <a:endParaRPr sz="4888">
              <a:solidFill>
                <a:srgbClr val="DBBD71"/>
              </a:solidFill>
              <a:latin typeface="Arial"/>
              <a:ea typeface="Arial"/>
              <a:cs typeface="Arial"/>
              <a:sym typeface="Arial"/>
            </a:endParaRPr>
          </a:p>
        </p:txBody>
      </p:sp>
      <p:sp>
        <p:nvSpPr>
          <p:cNvPr id="48" name="Shape 48"/>
          <p:cNvSpPr txBox="1"/>
          <p:nvPr>
            <p:ph idx="1" type="body"/>
          </p:nvPr>
        </p:nvSpPr>
        <p:spPr>
          <a:xfrm>
            <a:off x="610300" y="1829150"/>
            <a:ext cx="8338250" cy="1751875"/>
          </a:xfrm>
          <a:prstGeom prst="rect">
            <a:avLst/>
          </a:prstGeom>
          <a:noFill/>
          <a:ln>
            <a:noFill/>
          </a:ln>
        </p:spPr>
        <p:txBody>
          <a:bodyPr anchorCtr="0" anchor="t" bIns="38100" lIns="38100" rIns="38100" wrap="square" tIns="38100">
            <a:noAutofit/>
          </a:bodyPr>
          <a:lstStyle/>
          <a:p>
            <a:pPr indent="-248355" lvl="0" marL="381000" marR="0" algn="l">
              <a:lnSpc>
                <a:spcPct val="120089"/>
              </a:lnSpc>
              <a:spcBef>
                <a:spcPts val="0"/>
              </a:spcBef>
              <a:spcAft>
                <a:spcPts val="0"/>
              </a:spcAft>
              <a:buClr>
                <a:srgbClr val="FFFFFF"/>
              </a:buClr>
              <a:buSzPts val="3111"/>
              <a:buChar char="●"/>
            </a:pPr>
            <a:r>
              <a:rPr lang="en-US" sz="3111">
                <a:solidFill>
                  <a:srgbClr val="FFFFFF"/>
                </a:solidFill>
                <a:latin typeface="Arial"/>
                <a:ea typeface="Arial"/>
                <a:cs typeface="Arial"/>
                <a:sym typeface="Arial"/>
              </a:rPr>
              <a:t>Expose undefined terms, unrealistic time frames…</a:t>
            </a:r>
            <a:endParaRPr sz="3111">
              <a:solidFill>
                <a:srgbClr val="FFFFFF"/>
              </a:solidFill>
              <a:latin typeface="Arial"/>
              <a:ea typeface="Arial"/>
              <a:cs typeface="Arial"/>
              <a:sym typeface="Arial"/>
            </a:endParaRPr>
          </a:p>
          <a:p>
            <a:pPr indent="-248355" lvl="0" marL="381000" marR="0" algn="l">
              <a:lnSpc>
                <a:spcPct val="120089"/>
              </a:lnSpc>
              <a:spcBef>
                <a:spcPts val="0"/>
              </a:spcBef>
              <a:spcAft>
                <a:spcPts val="0"/>
              </a:spcAft>
              <a:buClr>
                <a:srgbClr val="FFFFFF"/>
              </a:buClr>
              <a:buSzPts val="3111"/>
              <a:buChar char="●"/>
            </a:pPr>
            <a:r>
              <a:rPr lang="en-US" sz="3111">
                <a:solidFill>
                  <a:srgbClr val="FFFFFF"/>
                </a:solidFill>
                <a:latin typeface="Arial"/>
                <a:ea typeface="Arial"/>
                <a:cs typeface="Arial"/>
                <a:sym typeface="Arial"/>
              </a:rPr>
              <a:t>In other words…GET SPECIFIC!</a:t>
            </a:r>
            <a:endParaRPr sz="3111">
              <a:solidFill>
                <a:srgbClr val="FFFFFF"/>
              </a:solidFill>
              <a:latin typeface="Arial"/>
              <a:ea typeface="Arial"/>
              <a:cs typeface="Arial"/>
              <a:sym typeface="Arial"/>
            </a:endParaRPr>
          </a:p>
          <a:p>
            <a:pPr indent="0" lvl="0" marL="0" marR="0" algn="l">
              <a:lnSpc>
                <a:spcPct val="120089"/>
              </a:lnSpc>
              <a:spcBef>
                <a:spcPts val="563"/>
              </a:spcBef>
              <a:spcAft>
                <a:spcPts val="0"/>
              </a:spcAft>
              <a:buNone/>
            </a:pPr>
            <a:r>
              <a:t/>
            </a:r>
            <a:endParaRPr sz="3111">
              <a:solidFill>
                <a:srgbClr val="FFFFFF"/>
              </a:solidFill>
              <a:latin typeface="Arial"/>
              <a:ea typeface="Arial"/>
              <a:cs typeface="Arial"/>
              <a:sym typeface="Arial"/>
            </a:endParaRPr>
          </a:p>
        </p:txBody>
      </p:sp>
      <p:graphicFrame>
        <p:nvGraphicFramePr>
          <p:cNvPr id="49" name="Shape 49"/>
          <p:cNvGraphicFramePr/>
          <p:nvPr/>
        </p:nvGraphicFramePr>
        <p:xfrm>
          <a:off x="762000" y="3810000"/>
          <a:ext cx="3000000" cy="3000000"/>
        </p:xfrm>
        <a:graphic>
          <a:graphicData uri="http://schemas.openxmlformats.org/drawingml/2006/table">
            <a:tbl>
              <a:tblPr>
                <a:noFill/>
                <a:tableStyleId>{2776D5AB-6C89-4248-BD43-2A3485479FFD}</a:tableStyleId>
              </a:tblPr>
              <a:tblGrid>
                <a:gridCol w="4402650"/>
                <a:gridCol w="4402650"/>
              </a:tblGrid>
              <a:tr h="507975">
                <a:tc>
                  <a:txBody>
                    <a:bodyPr>
                      <a:noAutofit/>
                    </a:bodyPr>
                    <a:lstStyle/>
                    <a:p>
                      <a:pPr indent="0" lvl="0" marL="0" marR="0" algn="l">
                        <a:lnSpc>
                          <a:spcPct val="119791"/>
                        </a:lnSpc>
                        <a:spcBef>
                          <a:spcPts val="0"/>
                        </a:spcBef>
                        <a:spcAft>
                          <a:spcPts val="0"/>
                        </a:spcAft>
                        <a:buNone/>
                      </a:pPr>
                      <a:r>
                        <a:rPr lang="en-US" sz="2666">
                          <a:solidFill>
                            <a:srgbClr val="FFFFFF"/>
                          </a:solidFill>
                          <a:latin typeface="Arial"/>
                          <a:ea typeface="Arial"/>
                          <a:cs typeface="Arial"/>
                          <a:sym typeface="Arial"/>
                        </a:rPr>
                        <a:t>Vague Goal</a:t>
                      </a:r>
                      <a:endParaRPr sz="2666">
                        <a:solidFill>
                          <a:srgbClr val="FFFFFF"/>
                        </a:solidFill>
                        <a:latin typeface="Arial"/>
                        <a:ea typeface="Arial"/>
                        <a:cs typeface="Arial"/>
                        <a:sym typeface="Arial"/>
                      </a:endParaRPr>
                    </a:p>
                  </a:txBody>
                  <a:tcPr marT="28575" marB="28575" marR="28575" marL="28575">
                    <a:lnL cap="flat" cmpd="sng" w="19050">
                      <a:solidFill>
                        <a:srgbClr val="FFFFFF"/>
                      </a:solidFill>
                      <a:prstDash val="solid"/>
                      <a:round/>
                      <a:headEnd len="med" w="med" type="none"/>
                      <a:tailEnd len="med" w="med" type="none"/>
                    </a:lnL>
                    <a:lnR cap="flat" cmpd="sng" w="19050">
                      <a:solidFill>
                        <a:srgbClr val="FFFFFF"/>
                      </a:solidFill>
                      <a:prstDash val="solid"/>
                      <a:round/>
                      <a:headEnd len="med" w="med" type="none"/>
                      <a:tailEnd len="med" w="med" type="none"/>
                    </a:lnR>
                    <a:lnT cap="flat" cmpd="sng" w="19050">
                      <a:solidFill>
                        <a:srgbClr val="FFFFFF"/>
                      </a:solidFill>
                      <a:prstDash val="solid"/>
                      <a:round/>
                      <a:headEnd len="med" w="med" type="none"/>
                      <a:tailEnd len="med" w="med" type="none"/>
                    </a:lnT>
                    <a:lnB cap="flat" cmpd="sng" w="19050">
                      <a:solidFill>
                        <a:srgbClr val="FFFFFF"/>
                      </a:solidFill>
                      <a:prstDash val="solid"/>
                      <a:round/>
                      <a:headEnd len="med" w="med" type="none"/>
                      <a:tailEnd len="med" w="med" type="none"/>
                    </a:lnB>
                  </a:tcPr>
                </a:tc>
                <a:tc>
                  <a:txBody>
                    <a:bodyPr>
                      <a:noAutofit/>
                    </a:bodyPr>
                    <a:lstStyle/>
                    <a:p>
                      <a:pPr indent="0" lvl="0" marL="0" marR="0" algn="l">
                        <a:lnSpc>
                          <a:spcPct val="119791"/>
                        </a:lnSpc>
                        <a:spcBef>
                          <a:spcPts val="0"/>
                        </a:spcBef>
                        <a:spcAft>
                          <a:spcPts val="0"/>
                        </a:spcAft>
                        <a:buNone/>
                      </a:pPr>
                      <a:r>
                        <a:rPr lang="en-US" sz="2666">
                          <a:solidFill>
                            <a:srgbClr val="FFFFFF"/>
                          </a:solidFill>
                          <a:latin typeface="Arial"/>
                          <a:ea typeface="Arial"/>
                          <a:cs typeface="Arial"/>
                          <a:sym typeface="Arial"/>
                        </a:rPr>
                        <a:t>Specific Goal</a:t>
                      </a:r>
                      <a:endParaRPr sz="2666">
                        <a:solidFill>
                          <a:srgbClr val="FFFFFF"/>
                        </a:solidFill>
                        <a:latin typeface="Arial"/>
                        <a:ea typeface="Arial"/>
                        <a:cs typeface="Arial"/>
                        <a:sym typeface="Arial"/>
                      </a:endParaRPr>
                    </a:p>
                  </a:txBody>
                  <a:tcPr marT="28575" marB="28575" marR="28575" marL="28575">
                    <a:lnL cap="flat" cmpd="sng" w="19050">
                      <a:solidFill>
                        <a:srgbClr val="FFFFFF"/>
                      </a:solidFill>
                      <a:prstDash val="solid"/>
                      <a:round/>
                      <a:headEnd len="med" w="med" type="none"/>
                      <a:tailEnd len="med" w="med" type="none"/>
                    </a:lnL>
                    <a:lnR cap="flat" cmpd="sng" w="19050">
                      <a:solidFill>
                        <a:srgbClr val="FFFFFF"/>
                      </a:solidFill>
                      <a:prstDash val="solid"/>
                      <a:round/>
                      <a:headEnd len="med" w="med" type="none"/>
                      <a:tailEnd len="med" w="med" type="none"/>
                    </a:lnR>
                    <a:lnT cap="flat" cmpd="sng" w="19050">
                      <a:solidFill>
                        <a:srgbClr val="FFFFFF"/>
                      </a:solidFill>
                      <a:prstDash val="solid"/>
                      <a:round/>
                      <a:headEnd len="med" w="med" type="none"/>
                      <a:tailEnd len="med" w="med" type="none"/>
                    </a:lnT>
                    <a:lnB cap="flat" cmpd="sng" w="19050">
                      <a:solidFill>
                        <a:srgbClr val="FFFFFF"/>
                      </a:solidFill>
                      <a:prstDash val="solid"/>
                      <a:round/>
                      <a:headEnd len="med" w="med" type="none"/>
                      <a:tailEnd len="med" w="med" type="none"/>
                    </a:lnB>
                  </a:tcPr>
                </a:tc>
              </a:tr>
              <a:tr h="1118275">
                <a:tc>
                  <a:txBody>
                    <a:bodyPr>
                      <a:noAutofit/>
                    </a:bodyPr>
                    <a:lstStyle/>
                    <a:p>
                      <a:pPr indent="0" lvl="0" marL="0" marR="0" algn="l">
                        <a:lnSpc>
                          <a:spcPct val="120000"/>
                        </a:lnSpc>
                        <a:spcBef>
                          <a:spcPts val="0"/>
                        </a:spcBef>
                        <a:spcAft>
                          <a:spcPts val="0"/>
                        </a:spcAft>
                        <a:buNone/>
                      </a:pPr>
                      <a:r>
                        <a:rPr lang="en-US" sz="2222">
                          <a:solidFill>
                            <a:srgbClr val="FFFFFF"/>
                          </a:solidFill>
                          <a:latin typeface="Arial"/>
                          <a:ea typeface="Arial"/>
                          <a:cs typeface="Arial"/>
                          <a:sym typeface="Arial"/>
                        </a:rPr>
                        <a:t>Get a good education.</a:t>
                      </a:r>
                      <a:endParaRPr sz="2222">
                        <a:solidFill>
                          <a:srgbClr val="FFFFFF"/>
                        </a:solidFill>
                        <a:latin typeface="Arial"/>
                        <a:ea typeface="Arial"/>
                        <a:cs typeface="Arial"/>
                        <a:sym typeface="Arial"/>
                      </a:endParaRPr>
                    </a:p>
                  </a:txBody>
                  <a:tcPr marT="28575" marB="28575" marR="28575" marL="28575">
                    <a:lnL cap="flat" cmpd="sng" w="19050">
                      <a:solidFill>
                        <a:srgbClr val="FFFFFF"/>
                      </a:solidFill>
                      <a:prstDash val="solid"/>
                      <a:round/>
                      <a:headEnd len="med" w="med" type="none"/>
                      <a:tailEnd len="med" w="med" type="none"/>
                    </a:lnL>
                    <a:lnR cap="flat" cmpd="sng" w="19050">
                      <a:solidFill>
                        <a:srgbClr val="FFFFFF"/>
                      </a:solidFill>
                      <a:prstDash val="solid"/>
                      <a:round/>
                      <a:headEnd len="med" w="med" type="none"/>
                      <a:tailEnd len="med" w="med" type="none"/>
                    </a:lnR>
                    <a:lnT cap="flat" cmpd="sng" w="19050">
                      <a:solidFill>
                        <a:srgbClr val="FFFFFF"/>
                      </a:solidFill>
                      <a:prstDash val="solid"/>
                      <a:round/>
                      <a:headEnd len="med" w="med" type="none"/>
                      <a:tailEnd len="med" w="med" type="none"/>
                    </a:lnT>
                    <a:lnB cap="flat" cmpd="sng" w="19050">
                      <a:solidFill>
                        <a:srgbClr val="FFFFFF"/>
                      </a:solidFill>
                      <a:prstDash val="solid"/>
                      <a:round/>
                      <a:headEnd len="med" w="med" type="none"/>
                      <a:tailEnd len="med" w="med" type="none"/>
                    </a:lnB>
                  </a:tcPr>
                </a:tc>
                <a:tc>
                  <a:txBody>
                    <a:bodyPr>
                      <a:noAutofit/>
                    </a:bodyPr>
                    <a:lstStyle/>
                    <a:p>
                      <a:pPr indent="0" lvl="0" marL="0" marR="0" algn="l">
                        <a:lnSpc>
                          <a:spcPct val="120000"/>
                        </a:lnSpc>
                        <a:spcBef>
                          <a:spcPts val="0"/>
                        </a:spcBef>
                        <a:spcAft>
                          <a:spcPts val="0"/>
                        </a:spcAft>
                        <a:buNone/>
                      </a:pPr>
                      <a:r>
                        <a:rPr lang="en-US" sz="2222">
                          <a:solidFill>
                            <a:srgbClr val="FFFFFF"/>
                          </a:solidFill>
                          <a:latin typeface="Arial"/>
                          <a:ea typeface="Arial"/>
                          <a:cs typeface="Arial"/>
                          <a:sym typeface="Arial"/>
                        </a:rPr>
                        <a:t>Graduate with B.S. degree in engineering, with honors, by 2009.</a:t>
                      </a:r>
                      <a:endParaRPr sz="2222">
                        <a:solidFill>
                          <a:srgbClr val="FFFFFF"/>
                        </a:solidFill>
                        <a:latin typeface="Arial"/>
                        <a:ea typeface="Arial"/>
                        <a:cs typeface="Arial"/>
                        <a:sym typeface="Arial"/>
                      </a:endParaRPr>
                    </a:p>
                  </a:txBody>
                  <a:tcPr marT="28575" marB="28575" marR="28575" marL="28575">
                    <a:lnL cap="flat" cmpd="sng" w="19050">
                      <a:solidFill>
                        <a:srgbClr val="FFFFFF"/>
                      </a:solidFill>
                      <a:prstDash val="solid"/>
                      <a:round/>
                      <a:headEnd len="med" w="med" type="none"/>
                      <a:tailEnd len="med" w="med" type="none"/>
                    </a:lnL>
                    <a:lnR cap="flat" cmpd="sng" w="19050">
                      <a:solidFill>
                        <a:srgbClr val="FFFFFF"/>
                      </a:solidFill>
                      <a:prstDash val="solid"/>
                      <a:round/>
                      <a:headEnd len="med" w="med" type="none"/>
                      <a:tailEnd len="med" w="med" type="none"/>
                    </a:lnR>
                    <a:lnT cap="flat" cmpd="sng" w="19050">
                      <a:solidFill>
                        <a:srgbClr val="FFFFFF"/>
                      </a:solidFill>
                      <a:prstDash val="solid"/>
                      <a:round/>
                      <a:headEnd len="med" w="med" type="none"/>
                      <a:tailEnd len="med" w="med" type="none"/>
                    </a:lnT>
                    <a:lnB cap="flat" cmpd="sng" w="19050">
                      <a:solidFill>
                        <a:srgbClr val="FFFFFF"/>
                      </a:solidFill>
                      <a:prstDash val="solid"/>
                      <a:round/>
                      <a:headEnd len="med" w="med" type="none"/>
                      <a:tailEnd len="med" w="med" type="none"/>
                    </a:lnB>
                  </a:tcPr>
                </a:tc>
              </a:tr>
              <a:tr h="814900">
                <a:tc>
                  <a:txBody>
                    <a:bodyPr>
                      <a:noAutofit/>
                    </a:bodyPr>
                    <a:lstStyle/>
                    <a:p>
                      <a:pPr indent="0" lvl="0" marL="0" marR="0" algn="l">
                        <a:lnSpc>
                          <a:spcPct val="120000"/>
                        </a:lnSpc>
                        <a:spcBef>
                          <a:spcPts val="0"/>
                        </a:spcBef>
                        <a:spcAft>
                          <a:spcPts val="0"/>
                        </a:spcAft>
                        <a:buNone/>
                      </a:pPr>
                      <a:r>
                        <a:rPr lang="en-US" sz="2222">
                          <a:solidFill>
                            <a:srgbClr val="FFFFFF"/>
                          </a:solidFill>
                          <a:latin typeface="Arial"/>
                          <a:ea typeface="Arial"/>
                          <a:cs typeface="Arial"/>
                          <a:sym typeface="Arial"/>
                        </a:rPr>
                        <a:t>Enhance my spiritual life.</a:t>
                      </a:r>
                      <a:endParaRPr sz="2222">
                        <a:solidFill>
                          <a:srgbClr val="FFFFFF"/>
                        </a:solidFill>
                        <a:latin typeface="Arial"/>
                        <a:ea typeface="Arial"/>
                        <a:cs typeface="Arial"/>
                        <a:sym typeface="Arial"/>
                      </a:endParaRPr>
                    </a:p>
                  </a:txBody>
                  <a:tcPr marT="28575" marB="28575" marR="28575" marL="28575">
                    <a:lnL cap="flat" cmpd="sng" w="19050">
                      <a:solidFill>
                        <a:srgbClr val="FFFFFF"/>
                      </a:solidFill>
                      <a:prstDash val="solid"/>
                      <a:round/>
                      <a:headEnd len="med" w="med" type="none"/>
                      <a:tailEnd len="med" w="med" type="none"/>
                    </a:lnL>
                    <a:lnR cap="flat" cmpd="sng" w="19050">
                      <a:solidFill>
                        <a:srgbClr val="FFFFFF"/>
                      </a:solidFill>
                      <a:prstDash val="solid"/>
                      <a:round/>
                      <a:headEnd len="med" w="med" type="none"/>
                      <a:tailEnd len="med" w="med" type="none"/>
                    </a:lnR>
                    <a:lnT cap="flat" cmpd="sng" w="19050">
                      <a:solidFill>
                        <a:srgbClr val="FFFFFF"/>
                      </a:solidFill>
                      <a:prstDash val="solid"/>
                      <a:round/>
                      <a:headEnd len="med" w="med" type="none"/>
                      <a:tailEnd len="med" w="med" type="none"/>
                    </a:lnT>
                    <a:lnB cap="flat" cmpd="sng" w="19050">
                      <a:solidFill>
                        <a:srgbClr val="FFFFFF"/>
                      </a:solidFill>
                      <a:prstDash val="solid"/>
                      <a:round/>
                      <a:headEnd len="med" w="med" type="none"/>
                      <a:tailEnd len="med" w="med" type="none"/>
                    </a:lnB>
                  </a:tcPr>
                </a:tc>
                <a:tc>
                  <a:txBody>
                    <a:bodyPr>
                      <a:noAutofit/>
                    </a:bodyPr>
                    <a:lstStyle/>
                    <a:p>
                      <a:pPr indent="0" lvl="0" marL="0" marR="0" algn="l">
                        <a:lnSpc>
                          <a:spcPct val="120000"/>
                        </a:lnSpc>
                        <a:spcBef>
                          <a:spcPts val="0"/>
                        </a:spcBef>
                        <a:spcAft>
                          <a:spcPts val="0"/>
                        </a:spcAft>
                        <a:buNone/>
                      </a:pPr>
                      <a:r>
                        <a:rPr lang="en-US" sz="2222">
                          <a:solidFill>
                            <a:srgbClr val="FFFFFF"/>
                          </a:solidFill>
                          <a:latin typeface="Arial"/>
                          <a:ea typeface="Arial"/>
                          <a:cs typeface="Arial"/>
                          <a:sym typeface="Arial"/>
                        </a:rPr>
                        <a:t>Meditate for 15 minutes daily.</a:t>
                      </a:r>
                      <a:endParaRPr sz="2222">
                        <a:solidFill>
                          <a:srgbClr val="FFFFFF"/>
                        </a:solidFill>
                        <a:latin typeface="Arial"/>
                        <a:ea typeface="Arial"/>
                        <a:cs typeface="Arial"/>
                        <a:sym typeface="Arial"/>
                      </a:endParaRPr>
                    </a:p>
                  </a:txBody>
                  <a:tcPr marT="28575" marB="28575" marR="28575" marL="28575">
                    <a:lnL cap="flat" cmpd="sng" w="19050">
                      <a:solidFill>
                        <a:srgbClr val="FFFFFF"/>
                      </a:solidFill>
                      <a:prstDash val="solid"/>
                      <a:round/>
                      <a:headEnd len="med" w="med" type="none"/>
                      <a:tailEnd len="med" w="med" type="none"/>
                    </a:lnL>
                    <a:lnR cap="flat" cmpd="sng" w="19050">
                      <a:solidFill>
                        <a:srgbClr val="FFFFFF"/>
                      </a:solidFill>
                      <a:prstDash val="solid"/>
                      <a:round/>
                      <a:headEnd len="med" w="med" type="none"/>
                      <a:tailEnd len="med" w="med" type="none"/>
                    </a:lnR>
                    <a:lnT cap="flat" cmpd="sng" w="19050">
                      <a:solidFill>
                        <a:srgbClr val="FFFFFF"/>
                      </a:solidFill>
                      <a:prstDash val="solid"/>
                      <a:round/>
                      <a:headEnd len="med" w="med" type="none"/>
                      <a:tailEnd len="med" w="med" type="none"/>
                    </a:lnT>
                    <a:lnB cap="flat" cmpd="sng" w="19050">
                      <a:solidFill>
                        <a:srgbClr val="FFFFFF"/>
                      </a:solidFill>
                      <a:prstDash val="solid"/>
                      <a:round/>
                      <a:headEnd len="med" w="med" type="none"/>
                      <a:tailEnd len="med" w="med" type="none"/>
                    </a:lnB>
                  </a:tcPr>
                </a:tc>
              </a:tr>
              <a:tr h="813125">
                <a:tc>
                  <a:txBody>
                    <a:bodyPr>
                      <a:noAutofit/>
                    </a:bodyPr>
                    <a:lstStyle/>
                    <a:p>
                      <a:pPr indent="0" lvl="0" marL="0" marR="0" algn="l">
                        <a:lnSpc>
                          <a:spcPct val="120000"/>
                        </a:lnSpc>
                        <a:spcBef>
                          <a:spcPts val="0"/>
                        </a:spcBef>
                        <a:spcAft>
                          <a:spcPts val="0"/>
                        </a:spcAft>
                        <a:buNone/>
                      </a:pPr>
                      <a:r>
                        <a:rPr lang="en-US" sz="2222">
                          <a:solidFill>
                            <a:srgbClr val="FFFFFF"/>
                          </a:solidFill>
                          <a:latin typeface="Arial"/>
                          <a:ea typeface="Arial"/>
                          <a:cs typeface="Arial"/>
                          <a:sym typeface="Arial"/>
                        </a:rPr>
                        <a:t>Improve my appearance.</a:t>
                      </a:r>
                      <a:endParaRPr sz="2222">
                        <a:solidFill>
                          <a:srgbClr val="FFFFFF"/>
                        </a:solidFill>
                        <a:latin typeface="Arial"/>
                        <a:ea typeface="Arial"/>
                        <a:cs typeface="Arial"/>
                        <a:sym typeface="Arial"/>
                      </a:endParaRPr>
                    </a:p>
                  </a:txBody>
                  <a:tcPr marT="28575" marB="28575" marR="28575" marL="28575">
                    <a:lnL cap="flat" cmpd="sng" w="19050">
                      <a:solidFill>
                        <a:srgbClr val="FFFFFF"/>
                      </a:solidFill>
                      <a:prstDash val="solid"/>
                      <a:round/>
                      <a:headEnd len="med" w="med" type="none"/>
                      <a:tailEnd len="med" w="med" type="none"/>
                    </a:lnL>
                    <a:lnR cap="flat" cmpd="sng" w="19050">
                      <a:solidFill>
                        <a:srgbClr val="FFFFFF"/>
                      </a:solidFill>
                      <a:prstDash val="solid"/>
                      <a:round/>
                      <a:headEnd len="med" w="med" type="none"/>
                      <a:tailEnd len="med" w="med" type="none"/>
                    </a:lnR>
                    <a:lnT cap="flat" cmpd="sng" w="19050">
                      <a:solidFill>
                        <a:srgbClr val="FFFFFF"/>
                      </a:solidFill>
                      <a:prstDash val="solid"/>
                      <a:round/>
                      <a:headEnd len="med" w="med" type="none"/>
                      <a:tailEnd len="med" w="med" type="none"/>
                    </a:lnT>
                    <a:lnB cap="flat" cmpd="sng" w="19050">
                      <a:solidFill>
                        <a:srgbClr val="FFFFFF"/>
                      </a:solidFill>
                      <a:prstDash val="solid"/>
                      <a:round/>
                      <a:headEnd len="med" w="med" type="none"/>
                      <a:tailEnd len="med" w="med" type="none"/>
                    </a:lnB>
                  </a:tcPr>
                </a:tc>
                <a:tc>
                  <a:txBody>
                    <a:bodyPr>
                      <a:noAutofit/>
                    </a:bodyPr>
                    <a:lstStyle/>
                    <a:p>
                      <a:pPr indent="0" lvl="0" marL="0" marR="0" algn="l">
                        <a:lnSpc>
                          <a:spcPct val="120000"/>
                        </a:lnSpc>
                        <a:spcBef>
                          <a:spcPts val="0"/>
                        </a:spcBef>
                        <a:spcAft>
                          <a:spcPts val="0"/>
                        </a:spcAft>
                        <a:buNone/>
                      </a:pPr>
                      <a:r>
                        <a:rPr lang="en-US" sz="2222">
                          <a:solidFill>
                            <a:srgbClr val="FFFFFF"/>
                          </a:solidFill>
                          <a:latin typeface="Arial"/>
                          <a:ea typeface="Arial"/>
                          <a:cs typeface="Arial"/>
                          <a:sym typeface="Arial"/>
                        </a:rPr>
                        <a:t>Lose six pounds during the next six months.</a:t>
                      </a:r>
                      <a:endParaRPr sz="2222">
                        <a:solidFill>
                          <a:srgbClr val="FFFFFF"/>
                        </a:solidFill>
                        <a:latin typeface="Arial"/>
                        <a:ea typeface="Arial"/>
                        <a:cs typeface="Arial"/>
                        <a:sym typeface="Arial"/>
                      </a:endParaRPr>
                    </a:p>
                  </a:txBody>
                  <a:tcPr marT="28575" marB="28575" marR="28575" marL="28575">
                    <a:lnL cap="flat" cmpd="sng" w="19050">
                      <a:solidFill>
                        <a:srgbClr val="FFFFFF"/>
                      </a:solidFill>
                      <a:prstDash val="solid"/>
                      <a:round/>
                      <a:headEnd len="med" w="med" type="none"/>
                      <a:tailEnd len="med" w="med" type="none"/>
                    </a:lnL>
                    <a:lnR cap="flat" cmpd="sng" w="19050">
                      <a:solidFill>
                        <a:srgbClr val="FFFFFF"/>
                      </a:solidFill>
                      <a:prstDash val="solid"/>
                      <a:round/>
                      <a:headEnd len="med" w="med" type="none"/>
                      <a:tailEnd len="med" w="med" type="none"/>
                    </a:lnR>
                    <a:lnT cap="flat" cmpd="sng" w="19050">
                      <a:solidFill>
                        <a:srgbClr val="FFFFFF"/>
                      </a:solidFill>
                      <a:prstDash val="solid"/>
                      <a:round/>
                      <a:headEnd len="med" w="med" type="none"/>
                      <a:tailEnd len="med" w="med" type="none"/>
                    </a:lnT>
                    <a:lnB cap="flat" cmpd="sng" w="19050">
                      <a:solidFill>
                        <a:srgbClr val="FFFFFF"/>
                      </a:solidFill>
                      <a:prstDash val="solid"/>
                      <a:round/>
                      <a:headEnd len="med" w="med" type="none"/>
                      <a:tailEnd len="med" w="med" type="none"/>
                    </a:lnB>
                  </a:tcPr>
                </a:tc>
              </a:tr>
            </a:tbl>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53" name="Shape 53"/>
        <p:cNvGrpSpPr/>
        <p:nvPr/>
      </p:nvGrpSpPr>
      <p:grpSpPr>
        <a:xfrm>
          <a:off x="0" y="0"/>
          <a:ext cx="0" cy="0"/>
          <a:chOff x="0" y="0"/>
          <a:chExt cx="0" cy="0"/>
        </a:xfrm>
      </p:grpSpPr>
      <p:sp>
        <p:nvSpPr>
          <p:cNvPr id="54" name="Shape 54"/>
          <p:cNvSpPr txBox="1"/>
          <p:nvPr>
            <p:ph type="title"/>
          </p:nvPr>
        </p:nvSpPr>
        <p:spPr>
          <a:xfrm>
            <a:off x="610300" y="359825"/>
            <a:ext cx="9015575" cy="1243875"/>
          </a:xfrm>
          <a:prstGeom prst="rect">
            <a:avLst/>
          </a:prstGeom>
          <a:noFill/>
          <a:ln>
            <a:noFill/>
          </a:ln>
        </p:spPr>
        <p:txBody>
          <a:bodyPr anchorCtr="0" anchor="ctr" bIns="38100" lIns="38100" rIns="38100" wrap="square" tIns="38100">
            <a:noAutofit/>
          </a:bodyPr>
          <a:lstStyle/>
          <a:p>
            <a:pPr indent="0" lvl="0" marL="0" marR="0" algn="ctr">
              <a:lnSpc>
                <a:spcPct val="119886"/>
              </a:lnSpc>
              <a:spcBef>
                <a:spcPts val="0"/>
              </a:spcBef>
              <a:spcAft>
                <a:spcPts val="0"/>
              </a:spcAft>
              <a:buNone/>
            </a:pPr>
            <a:r>
              <a:rPr lang="en-US" sz="4888">
                <a:solidFill>
                  <a:srgbClr val="DBBD71"/>
                </a:solidFill>
                <a:latin typeface="Arial"/>
                <a:ea typeface="Arial"/>
                <a:cs typeface="Arial"/>
                <a:sym typeface="Arial"/>
              </a:rPr>
              <a:t>Time Frames</a:t>
            </a:r>
            <a:endParaRPr sz="4888">
              <a:solidFill>
                <a:srgbClr val="DBBD71"/>
              </a:solidFill>
              <a:latin typeface="Arial"/>
              <a:ea typeface="Arial"/>
              <a:cs typeface="Arial"/>
              <a:sym typeface="Arial"/>
            </a:endParaRPr>
          </a:p>
        </p:txBody>
      </p:sp>
      <p:sp>
        <p:nvSpPr>
          <p:cNvPr id="55" name="Shape 55"/>
          <p:cNvSpPr txBox="1"/>
          <p:nvPr>
            <p:ph idx="1" type="body"/>
          </p:nvPr>
        </p:nvSpPr>
        <p:spPr>
          <a:xfrm>
            <a:off x="2049625" y="2337150"/>
            <a:ext cx="6644900" cy="3445225"/>
          </a:xfrm>
          <a:prstGeom prst="rect">
            <a:avLst/>
          </a:prstGeom>
          <a:noFill/>
          <a:ln>
            <a:noFill/>
          </a:ln>
        </p:spPr>
        <p:txBody>
          <a:bodyPr anchorCtr="0" anchor="t" bIns="38100" lIns="38100" rIns="38100" wrap="square" tIns="38100">
            <a:noAutofit/>
          </a:bodyPr>
          <a:lstStyle/>
          <a:p>
            <a:pPr indent="-276577" lvl="0" marL="381000" marR="0" algn="l">
              <a:lnSpc>
                <a:spcPct val="119921"/>
              </a:lnSpc>
              <a:spcBef>
                <a:spcPts val="0"/>
              </a:spcBef>
              <a:spcAft>
                <a:spcPts val="0"/>
              </a:spcAft>
              <a:buClr>
                <a:srgbClr val="FFFFFF"/>
              </a:buClr>
              <a:buSzPts val="3556"/>
              <a:buChar char="●"/>
            </a:pPr>
            <a:r>
              <a:rPr lang="en-US" sz="3555">
                <a:solidFill>
                  <a:srgbClr val="FFFFFF"/>
                </a:solidFill>
                <a:latin typeface="Arial"/>
                <a:ea typeface="Arial"/>
                <a:cs typeface="Arial"/>
                <a:sym typeface="Arial"/>
              </a:rPr>
              <a:t>Long Term (5 – 20 years)</a:t>
            </a:r>
            <a:endParaRPr sz="3555">
              <a:solidFill>
                <a:srgbClr val="FFFFFF"/>
              </a:solidFill>
              <a:latin typeface="Arial"/>
              <a:ea typeface="Arial"/>
              <a:cs typeface="Arial"/>
              <a:sym typeface="Arial"/>
            </a:endParaRPr>
          </a:p>
          <a:p>
            <a:pPr indent="0" lvl="0" marL="0" marR="0" algn="l">
              <a:lnSpc>
                <a:spcPct val="119921"/>
              </a:lnSpc>
              <a:spcBef>
                <a:spcPts val="635"/>
              </a:spcBef>
              <a:spcAft>
                <a:spcPts val="0"/>
              </a:spcAft>
              <a:buNone/>
            </a:pPr>
            <a:r>
              <a:t/>
            </a:r>
            <a:endParaRPr sz="3555">
              <a:solidFill>
                <a:srgbClr val="FFFFFF"/>
              </a:solidFill>
              <a:latin typeface="Arial"/>
              <a:ea typeface="Arial"/>
              <a:cs typeface="Arial"/>
              <a:sym typeface="Arial"/>
            </a:endParaRPr>
          </a:p>
          <a:p>
            <a:pPr indent="-276577" lvl="0" marL="381000" marR="0" algn="l">
              <a:lnSpc>
                <a:spcPct val="119921"/>
              </a:lnSpc>
              <a:spcBef>
                <a:spcPts val="635"/>
              </a:spcBef>
              <a:spcAft>
                <a:spcPts val="0"/>
              </a:spcAft>
              <a:buClr>
                <a:srgbClr val="FFFFFF"/>
              </a:buClr>
              <a:buSzPts val="3556"/>
              <a:buChar char="●"/>
            </a:pPr>
            <a:r>
              <a:rPr lang="en-US" sz="3555">
                <a:solidFill>
                  <a:srgbClr val="FFFFFF"/>
                </a:solidFill>
                <a:latin typeface="Arial"/>
                <a:ea typeface="Arial"/>
                <a:cs typeface="Arial"/>
                <a:sym typeface="Arial"/>
              </a:rPr>
              <a:t>Mid Term (1 – 5 years)</a:t>
            </a:r>
            <a:endParaRPr sz="3555">
              <a:solidFill>
                <a:srgbClr val="FFFFFF"/>
              </a:solidFill>
              <a:latin typeface="Arial"/>
              <a:ea typeface="Arial"/>
              <a:cs typeface="Arial"/>
              <a:sym typeface="Arial"/>
            </a:endParaRPr>
          </a:p>
          <a:p>
            <a:pPr indent="0" lvl="0" marL="0" marR="0" algn="l">
              <a:lnSpc>
                <a:spcPct val="119921"/>
              </a:lnSpc>
              <a:spcBef>
                <a:spcPts val="635"/>
              </a:spcBef>
              <a:spcAft>
                <a:spcPts val="0"/>
              </a:spcAft>
              <a:buNone/>
            </a:pPr>
            <a:r>
              <a:t/>
            </a:r>
            <a:endParaRPr sz="3555">
              <a:solidFill>
                <a:srgbClr val="FFFFFF"/>
              </a:solidFill>
              <a:latin typeface="Arial"/>
              <a:ea typeface="Arial"/>
              <a:cs typeface="Arial"/>
              <a:sym typeface="Arial"/>
            </a:endParaRPr>
          </a:p>
          <a:p>
            <a:pPr indent="-276577" lvl="0" marL="381000" marR="0" algn="l">
              <a:lnSpc>
                <a:spcPct val="119921"/>
              </a:lnSpc>
              <a:spcBef>
                <a:spcPts val="635"/>
              </a:spcBef>
              <a:spcAft>
                <a:spcPts val="0"/>
              </a:spcAft>
              <a:buClr>
                <a:srgbClr val="FFFFFF"/>
              </a:buClr>
              <a:buSzPts val="3556"/>
              <a:buChar char="●"/>
            </a:pPr>
            <a:r>
              <a:rPr lang="en-US" sz="3555">
                <a:solidFill>
                  <a:srgbClr val="FFFFFF"/>
                </a:solidFill>
                <a:latin typeface="Arial"/>
                <a:ea typeface="Arial"/>
                <a:cs typeface="Arial"/>
                <a:sym typeface="Arial"/>
              </a:rPr>
              <a:t>Short Term (In a year or less)</a:t>
            </a:r>
            <a:endParaRPr sz="3555">
              <a:solidFill>
                <a:srgbClr val="FFFFFF"/>
              </a:solidFill>
              <a:latin typeface="Arial"/>
              <a:ea typeface="Arial"/>
              <a:cs typeface="Arial"/>
              <a:sym typeface="Aria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59" name="Shape 59"/>
        <p:cNvGrpSpPr/>
        <p:nvPr/>
      </p:nvGrpSpPr>
      <p:grpSpPr>
        <a:xfrm>
          <a:off x="0" y="0"/>
          <a:ext cx="0" cy="0"/>
          <a:chOff x="0" y="0"/>
          <a:chExt cx="0" cy="0"/>
        </a:xfrm>
      </p:grpSpPr>
      <p:sp>
        <p:nvSpPr>
          <p:cNvPr id="60" name="Shape 60"/>
          <p:cNvSpPr txBox="1"/>
          <p:nvPr>
            <p:ph type="title"/>
          </p:nvPr>
        </p:nvSpPr>
        <p:spPr>
          <a:xfrm>
            <a:off x="610300" y="359825"/>
            <a:ext cx="9015575" cy="1243875"/>
          </a:xfrm>
          <a:prstGeom prst="rect">
            <a:avLst/>
          </a:prstGeom>
          <a:noFill/>
          <a:ln>
            <a:noFill/>
          </a:ln>
        </p:spPr>
        <p:txBody>
          <a:bodyPr anchorCtr="0" anchor="ctr" bIns="38100" lIns="38100" rIns="38100" wrap="square" tIns="38100">
            <a:noAutofit/>
          </a:bodyPr>
          <a:lstStyle/>
          <a:p>
            <a:pPr indent="0" lvl="0" marL="0" marR="0" algn="ctr">
              <a:lnSpc>
                <a:spcPct val="119886"/>
              </a:lnSpc>
              <a:spcBef>
                <a:spcPts val="0"/>
              </a:spcBef>
              <a:spcAft>
                <a:spcPts val="0"/>
              </a:spcAft>
              <a:buNone/>
            </a:pPr>
            <a:r>
              <a:rPr lang="en-US" sz="4888">
                <a:solidFill>
                  <a:srgbClr val="DBBD71"/>
                </a:solidFill>
                <a:latin typeface="Arial"/>
                <a:ea typeface="Arial"/>
                <a:cs typeface="Arial"/>
                <a:sym typeface="Arial"/>
              </a:rPr>
              <a:t>Areas</a:t>
            </a:r>
            <a:endParaRPr sz="4888">
              <a:solidFill>
                <a:srgbClr val="DBBD71"/>
              </a:solidFill>
              <a:latin typeface="Arial"/>
              <a:ea typeface="Arial"/>
              <a:cs typeface="Arial"/>
              <a:sym typeface="Arial"/>
            </a:endParaRPr>
          </a:p>
        </p:txBody>
      </p:sp>
      <p:sp>
        <p:nvSpPr>
          <p:cNvPr id="61" name="Shape 61"/>
          <p:cNvSpPr txBox="1"/>
          <p:nvPr>
            <p:ph idx="1" type="body"/>
          </p:nvPr>
        </p:nvSpPr>
        <p:spPr>
          <a:xfrm>
            <a:off x="2980950" y="1829150"/>
            <a:ext cx="4274250" cy="4799875"/>
          </a:xfrm>
          <a:prstGeom prst="rect">
            <a:avLst/>
          </a:prstGeom>
          <a:noFill/>
          <a:ln>
            <a:noFill/>
          </a:ln>
        </p:spPr>
        <p:txBody>
          <a:bodyPr anchorCtr="0" anchor="t" bIns="38100" lIns="38100" rIns="38100" wrap="square" tIns="38100">
            <a:noAutofit/>
          </a:bodyPr>
          <a:lstStyle/>
          <a:p>
            <a:pPr indent="-276577" lvl="0" marL="381000" marR="0" algn="l">
              <a:lnSpc>
                <a:spcPct val="119921"/>
              </a:lnSpc>
              <a:spcBef>
                <a:spcPts val="0"/>
              </a:spcBef>
              <a:spcAft>
                <a:spcPts val="0"/>
              </a:spcAft>
              <a:buClr>
                <a:srgbClr val="FFFFFF"/>
              </a:buClr>
              <a:buSzPts val="3556"/>
              <a:buChar char="●"/>
            </a:pPr>
            <a:r>
              <a:rPr lang="en-US" sz="3555">
                <a:solidFill>
                  <a:srgbClr val="FFFFFF"/>
                </a:solidFill>
                <a:latin typeface="Arial"/>
                <a:ea typeface="Arial"/>
                <a:cs typeface="Arial"/>
                <a:sym typeface="Arial"/>
              </a:rPr>
              <a:t>Education</a:t>
            </a:r>
            <a:endParaRPr sz="3555">
              <a:solidFill>
                <a:srgbClr val="FFFFFF"/>
              </a:solidFill>
              <a:latin typeface="Arial"/>
              <a:ea typeface="Arial"/>
              <a:cs typeface="Arial"/>
              <a:sym typeface="Arial"/>
            </a:endParaRPr>
          </a:p>
          <a:p>
            <a:pPr indent="-276577" lvl="0" marL="381000" marR="0" algn="l">
              <a:lnSpc>
                <a:spcPct val="119921"/>
              </a:lnSpc>
              <a:spcBef>
                <a:spcPts val="0"/>
              </a:spcBef>
              <a:spcAft>
                <a:spcPts val="0"/>
              </a:spcAft>
              <a:buClr>
                <a:srgbClr val="FFFFFF"/>
              </a:buClr>
              <a:buSzPts val="3556"/>
              <a:buChar char="●"/>
            </a:pPr>
            <a:r>
              <a:rPr lang="en-US" sz="3555">
                <a:solidFill>
                  <a:srgbClr val="FFFFFF"/>
                </a:solidFill>
                <a:latin typeface="Arial"/>
                <a:ea typeface="Arial"/>
                <a:cs typeface="Arial"/>
                <a:sym typeface="Arial"/>
              </a:rPr>
              <a:t>Career</a:t>
            </a:r>
            <a:endParaRPr sz="3555">
              <a:solidFill>
                <a:srgbClr val="FFFFFF"/>
              </a:solidFill>
              <a:latin typeface="Arial"/>
              <a:ea typeface="Arial"/>
              <a:cs typeface="Arial"/>
              <a:sym typeface="Arial"/>
            </a:endParaRPr>
          </a:p>
          <a:p>
            <a:pPr indent="-276577" lvl="0" marL="381000" marR="0" algn="l">
              <a:lnSpc>
                <a:spcPct val="119921"/>
              </a:lnSpc>
              <a:spcBef>
                <a:spcPts val="0"/>
              </a:spcBef>
              <a:spcAft>
                <a:spcPts val="0"/>
              </a:spcAft>
              <a:buClr>
                <a:srgbClr val="FFFFFF"/>
              </a:buClr>
              <a:buSzPts val="3556"/>
              <a:buChar char="●"/>
            </a:pPr>
            <a:r>
              <a:rPr lang="en-US" sz="3555">
                <a:solidFill>
                  <a:srgbClr val="FFFFFF"/>
                </a:solidFill>
                <a:latin typeface="Arial"/>
                <a:ea typeface="Arial"/>
                <a:cs typeface="Arial"/>
                <a:sym typeface="Arial"/>
              </a:rPr>
              <a:t>Financial Life</a:t>
            </a:r>
            <a:endParaRPr sz="3555">
              <a:solidFill>
                <a:srgbClr val="FFFFFF"/>
              </a:solidFill>
              <a:latin typeface="Arial"/>
              <a:ea typeface="Arial"/>
              <a:cs typeface="Arial"/>
              <a:sym typeface="Arial"/>
            </a:endParaRPr>
          </a:p>
          <a:p>
            <a:pPr indent="-276577" lvl="0" marL="381000" marR="0" algn="l">
              <a:lnSpc>
                <a:spcPct val="119921"/>
              </a:lnSpc>
              <a:spcBef>
                <a:spcPts val="0"/>
              </a:spcBef>
              <a:spcAft>
                <a:spcPts val="0"/>
              </a:spcAft>
              <a:buClr>
                <a:srgbClr val="FFFFFF"/>
              </a:buClr>
              <a:buSzPts val="3556"/>
              <a:buChar char="●"/>
            </a:pPr>
            <a:r>
              <a:rPr lang="en-US" sz="3555">
                <a:solidFill>
                  <a:srgbClr val="FFFFFF"/>
                </a:solidFill>
                <a:latin typeface="Arial"/>
                <a:ea typeface="Arial"/>
                <a:cs typeface="Arial"/>
                <a:sym typeface="Arial"/>
              </a:rPr>
              <a:t>Family Life</a:t>
            </a:r>
            <a:endParaRPr sz="3555">
              <a:solidFill>
                <a:srgbClr val="FFFFFF"/>
              </a:solidFill>
              <a:latin typeface="Arial"/>
              <a:ea typeface="Arial"/>
              <a:cs typeface="Arial"/>
              <a:sym typeface="Arial"/>
            </a:endParaRPr>
          </a:p>
          <a:p>
            <a:pPr indent="-276577" lvl="0" marL="381000" marR="0" algn="l">
              <a:lnSpc>
                <a:spcPct val="119921"/>
              </a:lnSpc>
              <a:spcBef>
                <a:spcPts val="0"/>
              </a:spcBef>
              <a:spcAft>
                <a:spcPts val="0"/>
              </a:spcAft>
              <a:buClr>
                <a:srgbClr val="FFFFFF"/>
              </a:buClr>
              <a:buSzPts val="3556"/>
              <a:buChar char="●"/>
            </a:pPr>
            <a:r>
              <a:rPr lang="en-US" sz="3555">
                <a:solidFill>
                  <a:srgbClr val="FFFFFF"/>
                </a:solidFill>
                <a:latin typeface="Arial"/>
                <a:ea typeface="Arial"/>
                <a:cs typeface="Arial"/>
                <a:sym typeface="Arial"/>
              </a:rPr>
              <a:t>Social Life</a:t>
            </a:r>
            <a:endParaRPr sz="3555">
              <a:solidFill>
                <a:srgbClr val="FFFFFF"/>
              </a:solidFill>
              <a:latin typeface="Arial"/>
              <a:ea typeface="Arial"/>
              <a:cs typeface="Arial"/>
              <a:sym typeface="Arial"/>
            </a:endParaRPr>
          </a:p>
          <a:p>
            <a:pPr indent="-276577" lvl="0" marL="381000" marR="0" algn="l">
              <a:lnSpc>
                <a:spcPct val="119921"/>
              </a:lnSpc>
              <a:spcBef>
                <a:spcPts val="0"/>
              </a:spcBef>
              <a:spcAft>
                <a:spcPts val="0"/>
              </a:spcAft>
              <a:buClr>
                <a:srgbClr val="FFFFFF"/>
              </a:buClr>
              <a:buSzPts val="3556"/>
              <a:buChar char="●"/>
            </a:pPr>
            <a:r>
              <a:rPr lang="en-US" sz="3555">
                <a:solidFill>
                  <a:srgbClr val="FFFFFF"/>
                </a:solidFill>
                <a:latin typeface="Arial"/>
                <a:ea typeface="Arial"/>
                <a:cs typeface="Arial"/>
                <a:sym typeface="Arial"/>
              </a:rPr>
              <a:t>Spiritual Life</a:t>
            </a:r>
            <a:endParaRPr sz="3555">
              <a:solidFill>
                <a:srgbClr val="FFFFFF"/>
              </a:solidFill>
              <a:latin typeface="Arial"/>
              <a:ea typeface="Arial"/>
              <a:cs typeface="Arial"/>
              <a:sym typeface="Arial"/>
            </a:endParaRPr>
          </a:p>
          <a:p>
            <a:pPr indent="-276577" lvl="0" marL="381000" marR="0" algn="l">
              <a:lnSpc>
                <a:spcPct val="119921"/>
              </a:lnSpc>
              <a:spcBef>
                <a:spcPts val="0"/>
              </a:spcBef>
              <a:spcAft>
                <a:spcPts val="0"/>
              </a:spcAft>
              <a:buClr>
                <a:srgbClr val="FFFFFF"/>
              </a:buClr>
              <a:buSzPts val="3556"/>
              <a:buChar char="●"/>
            </a:pPr>
            <a:r>
              <a:rPr lang="en-US" sz="3555">
                <a:solidFill>
                  <a:srgbClr val="FFFFFF"/>
                </a:solidFill>
                <a:latin typeface="Arial"/>
                <a:ea typeface="Arial"/>
                <a:cs typeface="Arial"/>
                <a:sym typeface="Arial"/>
              </a:rPr>
              <a:t>Level of Health</a:t>
            </a:r>
            <a:endParaRPr sz="3555">
              <a:solidFill>
                <a:srgbClr val="FFFFFF"/>
              </a:solidFill>
              <a:latin typeface="Arial"/>
              <a:ea typeface="Arial"/>
              <a:cs typeface="Arial"/>
              <a:sym typeface="Arial"/>
            </a:endParaRPr>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65" name="Shape 65"/>
        <p:cNvGrpSpPr/>
        <p:nvPr/>
      </p:nvGrpSpPr>
      <p:grpSpPr>
        <a:xfrm>
          <a:off x="0" y="0"/>
          <a:ext cx="0" cy="0"/>
          <a:chOff x="0" y="0"/>
          <a:chExt cx="0" cy="0"/>
        </a:xfrm>
      </p:grpSpPr>
      <p:sp>
        <p:nvSpPr>
          <p:cNvPr id="66" name="Shape 66"/>
          <p:cNvSpPr txBox="1"/>
          <p:nvPr>
            <p:ph type="title"/>
          </p:nvPr>
        </p:nvSpPr>
        <p:spPr>
          <a:xfrm>
            <a:off x="610300" y="359825"/>
            <a:ext cx="9015575" cy="1243875"/>
          </a:xfrm>
          <a:prstGeom prst="rect">
            <a:avLst/>
          </a:prstGeom>
          <a:noFill/>
          <a:ln>
            <a:noFill/>
          </a:ln>
        </p:spPr>
        <p:txBody>
          <a:bodyPr anchorCtr="0" anchor="ctr" bIns="38100" lIns="38100" rIns="38100" wrap="square" tIns="38100">
            <a:noAutofit/>
          </a:bodyPr>
          <a:lstStyle/>
          <a:p>
            <a:pPr indent="0" lvl="0" marL="0" marR="0" algn="ctr">
              <a:lnSpc>
                <a:spcPct val="119886"/>
              </a:lnSpc>
              <a:spcBef>
                <a:spcPts val="0"/>
              </a:spcBef>
              <a:spcAft>
                <a:spcPts val="0"/>
              </a:spcAft>
              <a:buNone/>
            </a:pPr>
            <a:r>
              <a:rPr lang="en-US" sz="4888">
                <a:solidFill>
                  <a:srgbClr val="DBBD71"/>
                </a:solidFill>
                <a:latin typeface="Arial"/>
                <a:ea typeface="Arial"/>
                <a:cs typeface="Arial"/>
                <a:sym typeface="Arial"/>
              </a:rPr>
              <a:t>Reflect</a:t>
            </a:r>
            <a:endParaRPr sz="4888">
              <a:solidFill>
                <a:srgbClr val="DBBD71"/>
              </a:solidFill>
              <a:latin typeface="Arial"/>
              <a:ea typeface="Arial"/>
              <a:cs typeface="Arial"/>
              <a:sym typeface="Arial"/>
            </a:endParaRPr>
          </a:p>
        </p:txBody>
      </p:sp>
      <p:sp>
        <p:nvSpPr>
          <p:cNvPr id="67" name="Shape 67"/>
          <p:cNvSpPr txBox="1"/>
          <p:nvPr>
            <p:ph idx="1" type="body"/>
          </p:nvPr>
        </p:nvSpPr>
        <p:spPr>
          <a:xfrm>
            <a:off x="1795625" y="1913800"/>
            <a:ext cx="6560250" cy="4969225"/>
          </a:xfrm>
          <a:prstGeom prst="rect">
            <a:avLst/>
          </a:prstGeom>
          <a:noFill/>
          <a:ln>
            <a:noFill/>
          </a:ln>
        </p:spPr>
        <p:txBody>
          <a:bodyPr anchorCtr="0" anchor="t" bIns="38100" lIns="38100" rIns="38100" wrap="square" tIns="38100">
            <a:noAutofit/>
          </a:bodyPr>
          <a:lstStyle/>
          <a:p>
            <a:pPr indent="-276577" lvl="0" marL="381000" marR="0" algn="l">
              <a:lnSpc>
                <a:spcPct val="119921"/>
              </a:lnSpc>
              <a:spcBef>
                <a:spcPts val="0"/>
              </a:spcBef>
              <a:spcAft>
                <a:spcPts val="0"/>
              </a:spcAft>
              <a:buClr>
                <a:srgbClr val="FFFFFF"/>
              </a:buClr>
              <a:buSzPts val="3556"/>
              <a:buChar char="●"/>
            </a:pPr>
            <a:r>
              <a:rPr lang="en-US" sz="3555">
                <a:solidFill>
                  <a:srgbClr val="FFFFFF"/>
                </a:solidFill>
                <a:latin typeface="Arial"/>
                <a:ea typeface="Arial"/>
                <a:cs typeface="Arial"/>
                <a:sym typeface="Arial"/>
              </a:rPr>
              <a:t>Check in with your feelings</a:t>
            </a:r>
            <a:endParaRPr sz="3555">
              <a:solidFill>
                <a:srgbClr val="FFFFFF"/>
              </a:solidFill>
              <a:latin typeface="Arial"/>
              <a:ea typeface="Arial"/>
              <a:cs typeface="Arial"/>
              <a:sym typeface="Arial"/>
            </a:endParaRPr>
          </a:p>
          <a:p>
            <a:pPr indent="0" lvl="0" marL="0" marR="0" algn="l">
              <a:lnSpc>
                <a:spcPct val="119921"/>
              </a:lnSpc>
              <a:spcBef>
                <a:spcPts val="635"/>
              </a:spcBef>
              <a:spcAft>
                <a:spcPts val="0"/>
              </a:spcAft>
              <a:buNone/>
            </a:pPr>
            <a:r>
              <a:t/>
            </a:r>
            <a:endParaRPr sz="3555">
              <a:solidFill>
                <a:srgbClr val="FFFFFF"/>
              </a:solidFill>
              <a:latin typeface="Arial"/>
              <a:ea typeface="Arial"/>
              <a:cs typeface="Arial"/>
              <a:sym typeface="Arial"/>
            </a:endParaRPr>
          </a:p>
          <a:p>
            <a:pPr indent="-276577" lvl="0" marL="381000" marR="0" algn="l">
              <a:lnSpc>
                <a:spcPct val="119921"/>
              </a:lnSpc>
              <a:spcBef>
                <a:spcPts val="635"/>
              </a:spcBef>
              <a:spcAft>
                <a:spcPts val="0"/>
              </a:spcAft>
              <a:buClr>
                <a:srgbClr val="FFFFFF"/>
              </a:buClr>
              <a:buSzPts val="3556"/>
              <a:buChar char="●"/>
            </a:pPr>
            <a:r>
              <a:rPr lang="en-US" sz="3555">
                <a:solidFill>
                  <a:srgbClr val="FFFFFF"/>
                </a:solidFill>
                <a:latin typeface="Arial"/>
                <a:ea typeface="Arial"/>
                <a:cs typeface="Arial"/>
                <a:sym typeface="Arial"/>
              </a:rPr>
              <a:t>Check for alignment</a:t>
            </a:r>
            <a:endParaRPr sz="3555">
              <a:solidFill>
                <a:srgbClr val="FFFFFF"/>
              </a:solidFill>
              <a:latin typeface="Arial"/>
              <a:ea typeface="Arial"/>
              <a:cs typeface="Arial"/>
              <a:sym typeface="Arial"/>
            </a:endParaRPr>
          </a:p>
          <a:p>
            <a:pPr indent="0" lvl="0" marL="0" marR="0" algn="l">
              <a:lnSpc>
                <a:spcPct val="119921"/>
              </a:lnSpc>
              <a:spcBef>
                <a:spcPts val="635"/>
              </a:spcBef>
              <a:spcAft>
                <a:spcPts val="0"/>
              </a:spcAft>
              <a:buNone/>
            </a:pPr>
            <a:r>
              <a:t/>
            </a:r>
            <a:endParaRPr sz="3555">
              <a:solidFill>
                <a:srgbClr val="FFFFFF"/>
              </a:solidFill>
              <a:latin typeface="Arial"/>
              <a:ea typeface="Arial"/>
              <a:cs typeface="Arial"/>
              <a:sym typeface="Arial"/>
            </a:endParaRPr>
          </a:p>
          <a:p>
            <a:pPr indent="-276577" lvl="0" marL="381000" marR="0" algn="l">
              <a:lnSpc>
                <a:spcPct val="119921"/>
              </a:lnSpc>
              <a:spcBef>
                <a:spcPts val="635"/>
              </a:spcBef>
              <a:spcAft>
                <a:spcPts val="0"/>
              </a:spcAft>
              <a:buClr>
                <a:srgbClr val="FFFFFF"/>
              </a:buClr>
              <a:buSzPts val="3556"/>
              <a:buChar char="●"/>
            </a:pPr>
            <a:r>
              <a:rPr lang="en-US" sz="3555">
                <a:solidFill>
                  <a:srgbClr val="FFFFFF"/>
                </a:solidFill>
                <a:latin typeface="Arial"/>
                <a:ea typeface="Arial"/>
                <a:cs typeface="Arial"/>
                <a:sym typeface="Arial"/>
              </a:rPr>
              <a:t>Check for obstacles</a:t>
            </a:r>
            <a:endParaRPr sz="3555">
              <a:solidFill>
                <a:srgbClr val="FFFFFF"/>
              </a:solidFill>
              <a:latin typeface="Arial"/>
              <a:ea typeface="Arial"/>
              <a:cs typeface="Arial"/>
              <a:sym typeface="Arial"/>
            </a:endParaRPr>
          </a:p>
          <a:p>
            <a:pPr indent="0" lvl="0" marL="0" marR="0" algn="l">
              <a:lnSpc>
                <a:spcPct val="119921"/>
              </a:lnSpc>
              <a:spcBef>
                <a:spcPts val="635"/>
              </a:spcBef>
              <a:spcAft>
                <a:spcPts val="0"/>
              </a:spcAft>
              <a:buNone/>
            </a:pPr>
            <a:r>
              <a:t/>
            </a:r>
            <a:endParaRPr sz="3555">
              <a:solidFill>
                <a:srgbClr val="FFFFFF"/>
              </a:solidFill>
              <a:latin typeface="Arial"/>
              <a:ea typeface="Arial"/>
              <a:cs typeface="Arial"/>
              <a:sym typeface="Arial"/>
            </a:endParaRPr>
          </a:p>
          <a:p>
            <a:pPr indent="-276577" lvl="0" marL="381000" marR="0" algn="l">
              <a:lnSpc>
                <a:spcPct val="119921"/>
              </a:lnSpc>
              <a:spcBef>
                <a:spcPts val="635"/>
              </a:spcBef>
              <a:spcAft>
                <a:spcPts val="0"/>
              </a:spcAft>
              <a:buClr>
                <a:srgbClr val="FFFFFF"/>
              </a:buClr>
              <a:buSzPts val="3556"/>
              <a:buChar char="●"/>
            </a:pPr>
            <a:r>
              <a:rPr lang="en-US" sz="3555">
                <a:solidFill>
                  <a:srgbClr val="FFFFFF"/>
                </a:solidFill>
                <a:latin typeface="Arial"/>
                <a:ea typeface="Arial"/>
                <a:cs typeface="Arial"/>
                <a:sym typeface="Arial"/>
              </a:rPr>
              <a:t>Check for immediate steps.</a:t>
            </a:r>
            <a:endParaRPr sz="3555">
              <a:solidFill>
                <a:srgbClr val="FFFFFF"/>
              </a:solidFill>
              <a:latin typeface="Arial"/>
              <a:ea typeface="Arial"/>
              <a:cs typeface="Arial"/>
              <a:sym typeface="Arial"/>
            </a:endParaRP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71" name="Shape 71"/>
        <p:cNvGrpSpPr/>
        <p:nvPr/>
      </p:nvGrpSpPr>
      <p:grpSpPr>
        <a:xfrm>
          <a:off x="0" y="0"/>
          <a:ext cx="0" cy="0"/>
          <a:chOff x="0" y="0"/>
          <a:chExt cx="0" cy="0"/>
        </a:xfrm>
      </p:grpSpPr>
      <p:sp>
        <p:nvSpPr>
          <p:cNvPr id="72" name="Shape 72"/>
          <p:cNvSpPr txBox="1"/>
          <p:nvPr>
            <p:ph type="title"/>
          </p:nvPr>
        </p:nvSpPr>
        <p:spPr>
          <a:xfrm>
            <a:off x="610300" y="359825"/>
            <a:ext cx="9015575" cy="1243875"/>
          </a:xfrm>
          <a:prstGeom prst="rect">
            <a:avLst/>
          </a:prstGeom>
          <a:noFill/>
          <a:ln>
            <a:noFill/>
          </a:ln>
        </p:spPr>
        <p:txBody>
          <a:bodyPr anchorCtr="0" anchor="ctr" bIns="38100" lIns="38100" rIns="38100" wrap="square" tIns="38100">
            <a:noAutofit/>
          </a:bodyPr>
          <a:lstStyle/>
          <a:p>
            <a:pPr indent="0" lvl="0" marL="0" marR="0" algn="ctr">
              <a:lnSpc>
                <a:spcPct val="119886"/>
              </a:lnSpc>
              <a:spcBef>
                <a:spcPts val="0"/>
              </a:spcBef>
              <a:spcAft>
                <a:spcPts val="0"/>
              </a:spcAft>
              <a:buNone/>
            </a:pPr>
            <a:r>
              <a:rPr lang="en-US" sz="4888">
                <a:solidFill>
                  <a:srgbClr val="DBBD71"/>
                </a:solidFill>
                <a:latin typeface="Arial"/>
                <a:ea typeface="Arial"/>
                <a:cs typeface="Arial"/>
                <a:sym typeface="Arial"/>
              </a:rPr>
              <a:t>That sounds great, but…</a:t>
            </a:r>
            <a:endParaRPr sz="4888">
              <a:solidFill>
                <a:srgbClr val="DBBD71"/>
              </a:solidFill>
              <a:latin typeface="Arial"/>
              <a:ea typeface="Arial"/>
              <a:cs typeface="Arial"/>
              <a:sym typeface="Arial"/>
            </a:endParaRPr>
          </a:p>
        </p:txBody>
      </p:sp>
      <p:sp>
        <p:nvSpPr>
          <p:cNvPr id="73" name="Shape 73"/>
          <p:cNvSpPr txBox="1"/>
          <p:nvPr>
            <p:ph idx="1" type="body"/>
          </p:nvPr>
        </p:nvSpPr>
        <p:spPr>
          <a:xfrm>
            <a:off x="2896300" y="2337150"/>
            <a:ext cx="4104900" cy="2683225"/>
          </a:xfrm>
          <a:prstGeom prst="rect">
            <a:avLst/>
          </a:prstGeom>
          <a:noFill/>
          <a:ln>
            <a:noFill/>
          </a:ln>
        </p:spPr>
        <p:txBody>
          <a:bodyPr anchorCtr="0" anchor="t" bIns="38100" lIns="38100" rIns="38100" wrap="square" tIns="38100">
            <a:noAutofit/>
          </a:bodyPr>
          <a:lstStyle/>
          <a:p>
            <a:pPr indent="-276577" lvl="0" marL="381000" marR="0" algn="l">
              <a:lnSpc>
                <a:spcPct val="119921"/>
              </a:lnSpc>
              <a:spcBef>
                <a:spcPts val="0"/>
              </a:spcBef>
              <a:spcAft>
                <a:spcPts val="0"/>
              </a:spcAft>
              <a:buClr>
                <a:srgbClr val="FFFFFF"/>
              </a:buClr>
              <a:buSzPts val="3556"/>
              <a:buChar char="●"/>
            </a:pPr>
            <a:r>
              <a:rPr lang="en-US" sz="3555">
                <a:solidFill>
                  <a:srgbClr val="FFFFFF"/>
                </a:solidFill>
                <a:latin typeface="Arial"/>
                <a:ea typeface="Arial"/>
                <a:cs typeface="Arial"/>
                <a:sym typeface="Arial"/>
              </a:rPr>
              <a:t>Time</a:t>
            </a:r>
            <a:endParaRPr sz="3555">
              <a:solidFill>
                <a:srgbClr val="FFFFFF"/>
              </a:solidFill>
              <a:latin typeface="Arial"/>
              <a:ea typeface="Arial"/>
              <a:cs typeface="Arial"/>
              <a:sym typeface="Arial"/>
            </a:endParaRPr>
          </a:p>
          <a:p>
            <a:pPr indent="-276577" lvl="0" marL="381000" marR="0" algn="l">
              <a:lnSpc>
                <a:spcPct val="119921"/>
              </a:lnSpc>
              <a:spcBef>
                <a:spcPts val="0"/>
              </a:spcBef>
              <a:spcAft>
                <a:spcPts val="0"/>
              </a:spcAft>
              <a:buClr>
                <a:srgbClr val="FFFFFF"/>
              </a:buClr>
              <a:buSzPts val="3556"/>
              <a:buChar char="●"/>
            </a:pPr>
            <a:r>
              <a:rPr lang="en-US" sz="3555">
                <a:solidFill>
                  <a:srgbClr val="FFFFFF"/>
                </a:solidFill>
                <a:latin typeface="Arial"/>
                <a:ea typeface="Arial"/>
                <a:cs typeface="Arial"/>
                <a:sym typeface="Arial"/>
              </a:rPr>
              <a:t>Money</a:t>
            </a:r>
            <a:endParaRPr sz="3555">
              <a:solidFill>
                <a:srgbClr val="FFFFFF"/>
              </a:solidFill>
              <a:latin typeface="Arial"/>
              <a:ea typeface="Arial"/>
              <a:cs typeface="Arial"/>
              <a:sym typeface="Arial"/>
            </a:endParaRPr>
          </a:p>
          <a:p>
            <a:pPr indent="-276577" lvl="0" marL="381000" marR="0" algn="l">
              <a:lnSpc>
                <a:spcPct val="119921"/>
              </a:lnSpc>
              <a:spcBef>
                <a:spcPts val="0"/>
              </a:spcBef>
              <a:spcAft>
                <a:spcPts val="0"/>
              </a:spcAft>
              <a:buClr>
                <a:srgbClr val="FFFFFF"/>
              </a:buClr>
              <a:buSzPts val="3556"/>
              <a:buChar char="●"/>
            </a:pPr>
            <a:r>
              <a:rPr lang="en-US" sz="3555">
                <a:solidFill>
                  <a:srgbClr val="FFFFFF"/>
                </a:solidFill>
                <a:latin typeface="Arial"/>
                <a:ea typeface="Arial"/>
                <a:cs typeface="Arial"/>
                <a:sym typeface="Arial"/>
              </a:rPr>
              <a:t>Energy</a:t>
            </a:r>
            <a:endParaRPr sz="3555">
              <a:solidFill>
                <a:srgbClr val="FFFFFF"/>
              </a:solidFill>
              <a:latin typeface="Arial"/>
              <a:ea typeface="Arial"/>
              <a:cs typeface="Arial"/>
              <a:sym typeface="Arial"/>
            </a:endParaRPr>
          </a:p>
          <a:p>
            <a:pPr indent="-276577" lvl="0" marL="381000" marR="0" algn="l">
              <a:lnSpc>
                <a:spcPct val="119921"/>
              </a:lnSpc>
              <a:spcBef>
                <a:spcPts val="0"/>
              </a:spcBef>
              <a:spcAft>
                <a:spcPts val="0"/>
              </a:spcAft>
              <a:buClr>
                <a:srgbClr val="FFFFFF"/>
              </a:buClr>
              <a:buSzPts val="3556"/>
              <a:buChar char="●"/>
            </a:pPr>
            <a:r>
              <a:rPr lang="en-US" sz="3555">
                <a:solidFill>
                  <a:srgbClr val="FFFFFF"/>
                </a:solidFill>
                <a:latin typeface="Arial"/>
                <a:ea typeface="Arial"/>
                <a:cs typeface="Arial"/>
                <a:sym typeface="Arial"/>
              </a:rPr>
              <a:t>Procrastination</a:t>
            </a:r>
            <a:endParaRPr sz="3555">
              <a:solidFill>
                <a:srgbClr val="FFFFFF"/>
              </a:solidFill>
              <a:latin typeface="Arial"/>
              <a:ea typeface="Arial"/>
              <a:cs typeface="Arial"/>
              <a:sym typeface="Arial"/>
            </a:endParaRPr>
          </a:p>
        </p:txBody>
      </p:sp>
    </p:spTree>
  </p:cSld>
  <p:clrMapOvr>
    <a:masterClrMapping/>
  </p:clrMapOvr>
</p:sld>
</file>

<file path=ppt/theme/theme1.xml><?xml version="1.0" encoding="utf-8"?>
<a:theme xmlns:a="http://schemas.openxmlformats.org/drawingml/2006/main" xmlns:r="http://schemas.openxmlformats.org/officeDocument/2006/relationships" name="Custom">
  <a:themeElements>
    <a:clrScheme name="blank">
      <a:dk1>
        <a:srgbClr val="000000"/>
      </a:dk1>
      <a:lt1>
        <a:srgbClr val="FFFFFF"/>
      </a:lt1>
      <a:dk2>
        <a:srgbClr val="073763"/>
      </a:dk2>
      <a:lt2>
        <a:srgbClr val="CFE2F3"/>
      </a:lt2>
      <a:accent1>
        <a:srgbClr val="404040"/>
      </a:accent1>
      <a:accent2>
        <a:srgbClr val="808080"/>
      </a:accent2>
      <a:accent3>
        <a:srgbClr val="C0C0C0"/>
      </a:accent3>
      <a:accent4>
        <a:srgbClr val="396187"/>
      </a:accent4>
      <a:accent5>
        <a:srgbClr val="6B8CAB"/>
      </a:accent5>
      <a:accent6>
        <a:srgbClr val="9DB7CF"/>
      </a:accent6>
      <a:hlink>
        <a:srgbClr val="0000EE"/>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